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82" r:id="rId6"/>
    <p:sldId id="283" r:id="rId7"/>
    <p:sldId id="642" r:id="rId8"/>
    <p:sldId id="643" r:id="rId9"/>
    <p:sldId id="644" r:id="rId10"/>
    <p:sldId id="645" r:id="rId11"/>
    <p:sldId id="646" r:id="rId12"/>
    <p:sldId id="647" r:id="rId13"/>
    <p:sldId id="648" r:id="rId14"/>
    <p:sldId id="649" r:id="rId15"/>
    <p:sldId id="651" r:id="rId16"/>
    <p:sldId id="652" r:id="rId17"/>
    <p:sldId id="654" r:id="rId18"/>
    <p:sldId id="655" r:id="rId19"/>
    <p:sldId id="656" r:id="rId20"/>
    <p:sldId id="653" r:id="rId21"/>
    <p:sldId id="657" r:id="rId22"/>
    <p:sldId id="658" r:id="rId23"/>
    <p:sldId id="659" r:id="rId24"/>
    <p:sldId id="660" r:id="rId25"/>
    <p:sldId id="661" r:id="rId26"/>
    <p:sldId id="662" r:id="rId27"/>
    <p:sldId id="641" r:id="rId28"/>
    <p:sldId id="280" r:id="rId29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F3622C"/>
    <a:srgbClr val="7F007D"/>
    <a:srgbClr val="FF004C"/>
    <a:srgbClr val="20D3FF"/>
    <a:srgbClr val="00EDB5"/>
    <a:srgbClr val="000000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04672-B371-82EF-8F28-59B891291E56}" v="12" dt="2022-01-19T16:41:57.863"/>
    <p1510:client id="{6A3E0656-A7E9-4498-9E06-3228F62C4EC5}" v="6" dt="2020-03-18T14:45:59.204"/>
    <p1510:client id="{73036B89-CDDE-B4F2-849A-D85EBEADC470}" v="2" dt="2021-10-06T07:48:23.063"/>
    <p1510:client id="{B875F995-5889-58AB-3331-83C95B93D7F5}" v="1" dt="2021-10-13T10:23:00.108"/>
    <p1510:client id="{E1FB441F-A53D-D9D1-BEA2-3D6CC9D91C86}" v="1" dt="2020-09-15T08:09:08.572"/>
    <p1510:client id="{E9666F31-7D14-940A-58C1-DD3288856C17}" v="3" dt="2021-11-16T09:26:03.911"/>
    <p1510:client id="{F1B5195A-DBBA-E2F6-2070-83BB31026EF5}" v="5" dt="2021-10-27T11:35:44.118"/>
    <p1510:client id="{F9FD09EE-B7FE-0210-28CB-87BDC790BFF3}" v="2" dt="2021-11-03T12:15:49.6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637" autoAdjust="0"/>
  </p:normalViewPr>
  <p:slideViewPr>
    <p:cSldViewPr snapToGrid="0">
      <p:cViewPr varScale="1">
        <p:scale>
          <a:sx n="37" d="100"/>
          <a:sy n="37" d="100"/>
        </p:scale>
        <p:origin x="24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angou, Christopher" userId="S::cyiangou@qa.com::613f4a87-1563-47de-b63c-e2356a8c489b" providerId="AD" clId="Web-{73036B89-CDDE-B4F2-849A-D85EBEADC470}"/>
    <pc:docChg chg="modSld">
      <pc:chgData name="Yiangou, Christopher" userId="S::cyiangou@qa.com::613f4a87-1563-47de-b63c-e2356a8c489b" providerId="AD" clId="Web-{73036B89-CDDE-B4F2-849A-D85EBEADC470}" dt="2021-10-06T07:48:23.063" v="1" actId="1076"/>
      <pc:docMkLst>
        <pc:docMk/>
      </pc:docMkLst>
      <pc:sldChg chg="modSp">
        <pc:chgData name="Yiangou, Christopher" userId="S::cyiangou@qa.com::613f4a87-1563-47de-b63c-e2356a8c489b" providerId="AD" clId="Web-{73036B89-CDDE-B4F2-849A-D85EBEADC470}" dt="2021-10-06T07:48:23.063" v="1" actId="1076"/>
        <pc:sldMkLst>
          <pc:docMk/>
          <pc:sldMk cId="1711089443" sldId="647"/>
        </pc:sldMkLst>
        <pc:spChg chg="mod">
          <ac:chgData name="Yiangou, Christopher" userId="S::cyiangou@qa.com::613f4a87-1563-47de-b63c-e2356a8c489b" providerId="AD" clId="Web-{73036B89-CDDE-B4F2-849A-D85EBEADC470}" dt="2021-10-06T07:48:23.063" v="1" actId="1076"/>
          <ac:spMkLst>
            <pc:docMk/>
            <pc:sldMk cId="1711089443" sldId="647"/>
            <ac:spMk id="3" creationId="{E019CCD6-DE5B-4F43-ABD3-2B8E44AAD214}"/>
          </ac:spMkLst>
        </pc:spChg>
      </pc:sldChg>
    </pc:docChg>
  </pc:docChgLst>
  <pc:docChgLst>
    <pc:chgData name="Yiangou, Christopher" userId="S::cyiangou@qa.com::613f4a87-1563-47de-b63c-e2356a8c489b" providerId="AD" clId="Web-{F9FD09EE-B7FE-0210-28CB-87BDC790BFF3}"/>
    <pc:docChg chg="modSld">
      <pc:chgData name="Yiangou, Christopher" userId="S::cyiangou@qa.com::613f4a87-1563-47de-b63c-e2356a8c489b" providerId="AD" clId="Web-{F9FD09EE-B7FE-0210-28CB-87BDC790BFF3}" dt="2021-11-03T12:15:49.620" v="1" actId="20577"/>
      <pc:docMkLst>
        <pc:docMk/>
      </pc:docMkLst>
      <pc:sldChg chg="modSp">
        <pc:chgData name="Yiangou, Christopher" userId="S::cyiangou@qa.com::613f4a87-1563-47de-b63c-e2356a8c489b" providerId="AD" clId="Web-{F9FD09EE-B7FE-0210-28CB-87BDC790BFF3}" dt="2021-11-03T12:15:49.620" v="1" actId="20577"/>
        <pc:sldMkLst>
          <pc:docMk/>
          <pc:sldMk cId="2452188546" sldId="649"/>
        </pc:sldMkLst>
        <pc:spChg chg="mod">
          <ac:chgData name="Yiangou, Christopher" userId="S::cyiangou@qa.com::613f4a87-1563-47de-b63c-e2356a8c489b" providerId="AD" clId="Web-{F9FD09EE-B7FE-0210-28CB-87BDC790BFF3}" dt="2021-11-03T12:15:49.620" v="1" actId="20577"/>
          <ac:spMkLst>
            <pc:docMk/>
            <pc:sldMk cId="2452188546" sldId="649"/>
            <ac:spMk id="3" creationId="{076E4EBC-3394-43C2-9584-5624F3B0C948}"/>
          </ac:spMkLst>
        </pc:spChg>
      </pc:sldChg>
    </pc:docChg>
  </pc:docChgLst>
  <pc:docChgLst>
    <pc:chgData name="Nicholas" userId="19a3a934-c5e0-416b-8e80-743fced09be6" providerId="ADAL" clId="{6A3E0656-A7E9-4498-9E06-3228F62C4EC5}"/>
    <pc:docChg chg="modSld">
      <pc:chgData name="Nicholas" userId="19a3a934-c5e0-416b-8e80-743fced09be6" providerId="ADAL" clId="{6A3E0656-A7E9-4498-9E06-3228F62C4EC5}" dt="2020-03-18T11:46:57.392" v="3" actId="20577"/>
      <pc:docMkLst>
        <pc:docMk/>
      </pc:docMkLst>
      <pc:sldChg chg="modSp">
        <pc:chgData name="Nicholas" userId="19a3a934-c5e0-416b-8e80-743fced09be6" providerId="ADAL" clId="{6A3E0656-A7E9-4498-9E06-3228F62C4EC5}" dt="2020-03-18T11:46:27.122" v="0" actId="1076"/>
        <pc:sldMkLst>
          <pc:docMk/>
          <pc:sldMk cId="2279846933" sldId="650"/>
        </pc:sldMkLst>
        <pc:picChg chg="mod">
          <ac:chgData name="Nicholas" userId="19a3a934-c5e0-416b-8e80-743fced09be6" providerId="ADAL" clId="{6A3E0656-A7E9-4498-9E06-3228F62C4EC5}" dt="2020-03-18T11:46:27.122" v="0" actId="1076"/>
          <ac:picMkLst>
            <pc:docMk/>
            <pc:sldMk cId="2279846933" sldId="650"/>
            <ac:picMk id="4" creationId="{D8F6C752-E96F-4518-9A9F-8704D2E0EF6C}"/>
          </ac:picMkLst>
        </pc:picChg>
      </pc:sldChg>
      <pc:sldChg chg="modSp">
        <pc:chgData name="Nicholas" userId="19a3a934-c5e0-416b-8e80-743fced09be6" providerId="ADAL" clId="{6A3E0656-A7E9-4498-9E06-3228F62C4EC5}" dt="2020-03-18T11:46:57.392" v="3" actId="20577"/>
        <pc:sldMkLst>
          <pc:docMk/>
          <pc:sldMk cId="1963820642" sldId="653"/>
        </pc:sldMkLst>
        <pc:spChg chg="mod">
          <ac:chgData name="Nicholas" userId="19a3a934-c5e0-416b-8e80-743fced09be6" providerId="ADAL" clId="{6A3E0656-A7E9-4498-9E06-3228F62C4EC5}" dt="2020-03-18T11:46:57.392" v="3" actId="20577"/>
          <ac:spMkLst>
            <pc:docMk/>
            <pc:sldMk cId="1963820642" sldId="653"/>
            <ac:spMk id="96" creationId="{9AE07BAA-5C55-4525-ADB8-60BD271E7748}"/>
          </ac:spMkLst>
        </pc:spChg>
      </pc:sldChg>
      <pc:sldChg chg="modSp">
        <pc:chgData name="Nicholas" userId="19a3a934-c5e0-416b-8e80-743fced09be6" providerId="ADAL" clId="{6A3E0656-A7E9-4498-9E06-3228F62C4EC5}" dt="2020-03-18T11:46:38.763" v="1" actId="1076"/>
        <pc:sldMkLst>
          <pc:docMk/>
          <pc:sldMk cId="2017984162" sldId="655"/>
        </pc:sldMkLst>
        <pc:picChg chg="mod">
          <ac:chgData name="Nicholas" userId="19a3a934-c5e0-416b-8e80-743fced09be6" providerId="ADAL" clId="{6A3E0656-A7E9-4498-9E06-3228F62C4EC5}" dt="2020-03-18T11:46:38.763" v="1" actId="1076"/>
          <ac:picMkLst>
            <pc:docMk/>
            <pc:sldMk cId="2017984162" sldId="655"/>
            <ac:picMk id="2050" creationId="{70376792-FE9D-48A5-B2BC-E3CCC3A3C81F}"/>
          </ac:picMkLst>
        </pc:picChg>
      </pc:sldChg>
      <pc:sldChg chg="modSp">
        <pc:chgData name="Nicholas" userId="19a3a934-c5e0-416b-8e80-743fced09be6" providerId="ADAL" clId="{6A3E0656-A7E9-4498-9E06-3228F62C4EC5}" dt="2020-03-18T11:46:45.703" v="2" actId="1076"/>
        <pc:sldMkLst>
          <pc:docMk/>
          <pc:sldMk cId="733953199" sldId="656"/>
        </pc:sldMkLst>
        <pc:picChg chg="mod">
          <ac:chgData name="Nicholas" userId="19a3a934-c5e0-416b-8e80-743fced09be6" providerId="ADAL" clId="{6A3E0656-A7E9-4498-9E06-3228F62C4EC5}" dt="2020-03-18T11:46:45.703" v="2" actId="1076"/>
          <ac:picMkLst>
            <pc:docMk/>
            <pc:sldMk cId="733953199" sldId="656"/>
            <ac:picMk id="1026" creationId="{8020F5F1-FBFB-4833-B519-271CC18092E0}"/>
          </ac:picMkLst>
        </pc:picChg>
      </pc:sldChg>
    </pc:docChg>
  </pc:docChgLst>
  <pc:docChgLst>
    <pc:chgData name="Yiangou, Christopher" userId="S::cyiangou@qa.com::613f4a87-1563-47de-b63c-e2356a8c489b" providerId="AD" clId="Web-{F1B5195A-DBBA-E2F6-2070-83BB31026EF5}"/>
    <pc:docChg chg="modSld">
      <pc:chgData name="Yiangou, Christopher" userId="S::cyiangou@qa.com::613f4a87-1563-47de-b63c-e2356a8c489b" providerId="AD" clId="Web-{F1B5195A-DBBA-E2F6-2070-83BB31026EF5}" dt="2021-10-27T11:35:44.118" v="4" actId="20577"/>
      <pc:docMkLst>
        <pc:docMk/>
      </pc:docMkLst>
      <pc:sldChg chg="modSp">
        <pc:chgData name="Yiangou, Christopher" userId="S::cyiangou@qa.com::613f4a87-1563-47de-b63c-e2356a8c489b" providerId="AD" clId="Web-{F1B5195A-DBBA-E2F6-2070-83BB31026EF5}" dt="2021-10-27T11:35:44.118" v="4" actId="20577"/>
        <pc:sldMkLst>
          <pc:docMk/>
          <pc:sldMk cId="733953199" sldId="656"/>
        </pc:sldMkLst>
        <pc:spChg chg="mod">
          <ac:chgData name="Yiangou, Christopher" userId="S::cyiangou@qa.com::613f4a87-1563-47de-b63c-e2356a8c489b" providerId="AD" clId="Web-{F1B5195A-DBBA-E2F6-2070-83BB31026EF5}" dt="2021-10-27T11:35:44.118" v="4" actId="20577"/>
          <ac:spMkLst>
            <pc:docMk/>
            <pc:sldMk cId="733953199" sldId="656"/>
            <ac:spMk id="3" creationId="{309D8BAD-7CE8-4A29-A245-BC3BEA8B2B64}"/>
          </ac:spMkLst>
        </pc:spChg>
      </pc:sldChg>
    </pc:docChg>
  </pc:docChgLst>
  <pc:docChgLst>
    <pc:chgData name="Barber, Piers" userId="S::pbarber@qa.com::dbd912cf-89b4-43be-8d64-39c118987bb5" providerId="AD" clId="Web-{E1FB441F-A53D-D9D1-BEA2-3D6CC9D91C86}"/>
    <pc:docChg chg="delSld">
      <pc:chgData name="Barber, Piers" userId="S::pbarber@qa.com::dbd912cf-89b4-43be-8d64-39c118987bb5" providerId="AD" clId="Web-{E1FB441F-A53D-D9D1-BEA2-3D6CC9D91C86}" dt="2020-09-15T08:09:08.572" v="0"/>
      <pc:docMkLst>
        <pc:docMk/>
      </pc:docMkLst>
      <pc:sldChg chg="del">
        <pc:chgData name="Barber, Piers" userId="S::pbarber@qa.com::dbd912cf-89b4-43be-8d64-39c118987bb5" providerId="AD" clId="Web-{E1FB441F-A53D-D9D1-BEA2-3D6CC9D91C86}" dt="2020-09-15T08:09:08.572" v="0"/>
        <pc:sldMkLst>
          <pc:docMk/>
          <pc:sldMk cId="4217326384" sldId="259"/>
        </pc:sldMkLst>
      </pc:sldChg>
    </pc:docChg>
  </pc:docChgLst>
  <pc:docChgLst>
    <pc:chgData name="Yiangou, Christopher" userId="S::cyiangou@qa.com::613f4a87-1563-47de-b63c-e2356a8c489b" providerId="AD" clId="Web-{B875F995-5889-58AB-3331-83C95B93D7F5}"/>
    <pc:docChg chg="modSld">
      <pc:chgData name="Yiangou, Christopher" userId="S::cyiangou@qa.com::613f4a87-1563-47de-b63c-e2356a8c489b" providerId="AD" clId="Web-{B875F995-5889-58AB-3331-83C95B93D7F5}" dt="2021-10-13T10:23:00.108" v="0" actId="1076"/>
      <pc:docMkLst>
        <pc:docMk/>
      </pc:docMkLst>
      <pc:sldChg chg="modSp">
        <pc:chgData name="Yiangou, Christopher" userId="S::cyiangou@qa.com::613f4a87-1563-47de-b63c-e2356a8c489b" providerId="AD" clId="Web-{B875F995-5889-58AB-3331-83C95B93D7F5}" dt="2021-10-13T10:23:00.108" v="0" actId="1076"/>
        <pc:sldMkLst>
          <pc:docMk/>
          <pc:sldMk cId="1963820642" sldId="653"/>
        </pc:sldMkLst>
        <pc:spChg chg="mod">
          <ac:chgData name="Yiangou, Christopher" userId="S::cyiangou@qa.com::613f4a87-1563-47de-b63c-e2356a8c489b" providerId="AD" clId="Web-{B875F995-5889-58AB-3331-83C95B93D7F5}" dt="2021-10-13T10:23:00.108" v="0" actId="1076"/>
          <ac:spMkLst>
            <pc:docMk/>
            <pc:sldMk cId="1963820642" sldId="653"/>
            <ac:spMk id="55" creationId="{9F252CC4-C344-4A07-802F-302CF1E2C30F}"/>
          </ac:spMkLst>
        </pc:spChg>
      </pc:sldChg>
    </pc:docChg>
  </pc:docChgLst>
  <pc:docChgLst>
    <pc:chgData name="Benson, Luke" userId="S::lbenson@qa.com::2a437020-4e6e-4fbe-81fe-b1b8b450e9bd" providerId="AD" clId="Web-{E9666F31-7D14-940A-58C1-DD3288856C17}"/>
    <pc:docChg chg="modSld">
      <pc:chgData name="Benson, Luke" userId="S::lbenson@qa.com::2a437020-4e6e-4fbe-81fe-b1b8b450e9bd" providerId="AD" clId="Web-{E9666F31-7D14-940A-58C1-DD3288856C17}" dt="2021-11-16T09:26:03.911" v="2"/>
      <pc:docMkLst>
        <pc:docMk/>
      </pc:docMkLst>
      <pc:sldChg chg="addSp modSp">
        <pc:chgData name="Benson, Luke" userId="S::lbenson@qa.com::2a437020-4e6e-4fbe-81fe-b1b8b450e9bd" providerId="AD" clId="Web-{E9666F31-7D14-940A-58C1-DD3288856C17}" dt="2021-11-16T09:26:03.911" v="2"/>
        <pc:sldMkLst>
          <pc:docMk/>
          <pc:sldMk cId="1963820642" sldId="653"/>
        </pc:sldMkLst>
        <pc:spChg chg="add">
          <ac:chgData name="Benson, Luke" userId="S::lbenson@qa.com::2a437020-4e6e-4fbe-81fe-b1b8b450e9bd" providerId="AD" clId="Web-{E9666F31-7D14-940A-58C1-DD3288856C17}" dt="2021-11-16T09:26:03.911" v="2"/>
          <ac:spMkLst>
            <pc:docMk/>
            <pc:sldMk cId="1963820642" sldId="653"/>
            <ac:spMk id="3" creationId="{3E1254AF-4E61-466A-8F65-45A6E54EBF67}"/>
          </ac:spMkLst>
        </pc:spChg>
        <pc:spChg chg="mod">
          <ac:chgData name="Benson, Luke" userId="S::lbenson@qa.com::2a437020-4e6e-4fbe-81fe-b1b8b450e9bd" providerId="AD" clId="Web-{E9666F31-7D14-940A-58C1-DD3288856C17}" dt="2021-11-16T09:25:51.536" v="1" actId="1076"/>
          <ac:spMkLst>
            <pc:docMk/>
            <pc:sldMk cId="1963820642" sldId="653"/>
            <ac:spMk id="54" creationId="{296FCDCB-3CF3-44BB-ADB5-192F4DCF751F}"/>
          </ac:spMkLst>
        </pc:spChg>
        <pc:spChg chg="mod">
          <ac:chgData name="Benson, Luke" userId="S::lbenson@qa.com::2a437020-4e6e-4fbe-81fe-b1b8b450e9bd" providerId="AD" clId="Web-{E9666F31-7D14-940A-58C1-DD3288856C17}" dt="2021-11-16T09:25:39.957" v="0" actId="1076"/>
          <ac:spMkLst>
            <pc:docMk/>
            <pc:sldMk cId="1963820642" sldId="653"/>
            <ac:spMk id="55" creationId="{9F252CC4-C344-4A07-802F-302CF1E2C30F}"/>
          </ac:spMkLst>
        </pc:spChg>
      </pc:sldChg>
    </pc:docChg>
  </pc:docChgLst>
  <pc:docChgLst>
    <pc:chgData name="Yiangou, Christopher" userId="S::cyiangou@qa.com::613f4a87-1563-47de-b63c-e2356a8c489b" providerId="AD" clId="Web-{33004672-B371-82EF-8F28-59B891291E56}"/>
    <pc:docChg chg="modSld">
      <pc:chgData name="Yiangou, Christopher" userId="S::cyiangou@qa.com::613f4a87-1563-47de-b63c-e2356a8c489b" providerId="AD" clId="Web-{33004672-B371-82EF-8F28-59B891291E56}" dt="2022-01-19T16:41:57.863" v="8" actId="1076"/>
      <pc:docMkLst>
        <pc:docMk/>
      </pc:docMkLst>
      <pc:sldChg chg="delSp modSp">
        <pc:chgData name="Yiangou, Christopher" userId="S::cyiangou@qa.com::613f4a87-1563-47de-b63c-e2356a8c489b" providerId="AD" clId="Web-{33004672-B371-82EF-8F28-59B891291E56}" dt="2022-01-19T16:41:57.863" v="8" actId="1076"/>
        <pc:sldMkLst>
          <pc:docMk/>
          <pc:sldMk cId="1963820642" sldId="653"/>
        </pc:sldMkLst>
        <pc:spChg chg="del mod">
          <ac:chgData name="Yiangou, Christopher" userId="S::cyiangou@qa.com::613f4a87-1563-47de-b63c-e2356a8c489b" providerId="AD" clId="Web-{33004672-B371-82EF-8F28-59B891291E56}" dt="2022-01-19T16:40:44.065" v="3"/>
          <ac:spMkLst>
            <pc:docMk/>
            <pc:sldMk cId="1963820642" sldId="653"/>
            <ac:spMk id="3" creationId="{3E1254AF-4E61-466A-8F65-45A6E54EBF67}"/>
          </ac:spMkLst>
        </pc:spChg>
        <pc:spChg chg="mod">
          <ac:chgData name="Yiangou, Christopher" userId="S::cyiangou@qa.com::613f4a87-1563-47de-b63c-e2356a8c489b" providerId="AD" clId="Web-{33004672-B371-82EF-8F28-59B891291E56}" dt="2022-01-19T16:41:57.863" v="8" actId="1076"/>
          <ac:spMkLst>
            <pc:docMk/>
            <pc:sldMk cId="1963820642" sldId="653"/>
            <ac:spMk id="62" creationId="{79601366-4AE2-47AA-B452-073A08323EC6}"/>
          </ac:spMkLst>
        </pc:spChg>
        <pc:spChg chg="mod">
          <ac:chgData name="Yiangou, Christopher" userId="S::cyiangou@qa.com::613f4a87-1563-47de-b63c-e2356a8c489b" providerId="AD" clId="Web-{33004672-B371-82EF-8F28-59B891291E56}" dt="2022-01-19T16:39:32.406" v="0" actId="1076"/>
          <ac:spMkLst>
            <pc:docMk/>
            <pc:sldMk cId="1963820642" sldId="653"/>
            <ac:spMk id="64" creationId="{D6BF0DEE-AB29-47DB-94A7-7F4BA7B02751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C445EC-C5F6-4B5D-A96B-C049AA45B66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DD00AAC-6D13-44C8-BF26-EE37C247F61A}">
      <dgm:prSet phldrT="[Text]" custT="1"/>
      <dgm:spPr/>
      <dgm:t>
        <a:bodyPr/>
        <a:lstStyle/>
        <a:p>
          <a:r>
            <a:rPr lang="en-US" sz="1500"/>
            <a:t>Create the difference</a:t>
          </a:r>
        </a:p>
      </dgm:t>
    </dgm:pt>
    <dgm:pt modelId="{7C8375A3-27A8-4E97-AD1B-9218D357E9E6}" type="parTrans" cxnId="{7525FE26-9322-4490-8FC7-0C1A744B3C25}">
      <dgm:prSet/>
      <dgm:spPr/>
      <dgm:t>
        <a:bodyPr/>
        <a:lstStyle/>
        <a:p>
          <a:endParaRPr lang="en-US" sz="1500"/>
        </a:p>
      </dgm:t>
    </dgm:pt>
    <dgm:pt modelId="{9F05BFC5-7F56-4165-9E15-4B3FDEF48C93}" type="sibTrans" cxnId="{7525FE26-9322-4490-8FC7-0C1A744B3C25}">
      <dgm:prSet custT="1"/>
      <dgm:spPr>
        <a:solidFill>
          <a:schemeClr val="tx2"/>
        </a:solidFill>
      </dgm:spPr>
      <dgm:t>
        <a:bodyPr/>
        <a:lstStyle/>
        <a:p>
          <a:endParaRPr lang="en-US" sz="1500"/>
        </a:p>
      </dgm:t>
    </dgm:pt>
    <dgm:pt modelId="{4EA11FCB-E07E-41E5-98A6-CC786E00C156}">
      <dgm:prSet phldrT="[Text]" custT="1"/>
      <dgm:spPr/>
      <dgm:t>
        <a:bodyPr/>
        <a:lstStyle/>
        <a:p>
          <a:r>
            <a:rPr lang="en-US" sz="1500"/>
            <a:t>Difference updated</a:t>
          </a:r>
        </a:p>
      </dgm:t>
    </dgm:pt>
    <dgm:pt modelId="{30864118-0850-42EE-819E-DB85210744BD}" type="parTrans" cxnId="{7298B048-9D0A-439B-B97A-CA5AA5E30241}">
      <dgm:prSet/>
      <dgm:spPr/>
      <dgm:t>
        <a:bodyPr/>
        <a:lstStyle/>
        <a:p>
          <a:endParaRPr lang="en-US" sz="1500"/>
        </a:p>
      </dgm:t>
    </dgm:pt>
    <dgm:pt modelId="{F1E20C83-31DC-4B79-B23A-5B04E9F6B13A}" type="sibTrans" cxnId="{7298B048-9D0A-439B-B97A-CA5AA5E30241}">
      <dgm:prSet custT="1"/>
      <dgm:spPr>
        <a:solidFill>
          <a:schemeClr val="tx2"/>
        </a:solidFill>
      </dgm:spPr>
      <dgm:t>
        <a:bodyPr/>
        <a:lstStyle/>
        <a:p>
          <a:endParaRPr lang="en-US" sz="1500"/>
        </a:p>
      </dgm:t>
    </dgm:pt>
    <dgm:pt modelId="{6F87973D-9B86-49E0-8067-792741C81D7B}">
      <dgm:prSet phldrT="[Text]" custT="1"/>
      <dgm:spPr/>
      <dgm:t>
        <a:bodyPr/>
        <a:lstStyle/>
        <a:p>
          <a:r>
            <a:rPr lang="en-US" sz="1500"/>
            <a:t>Commit to repo</a:t>
          </a:r>
        </a:p>
      </dgm:t>
    </dgm:pt>
    <dgm:pt modelId="{9DD68CA9-DD01-4CB1-828E-E248489A6781}" type="parTrans" cxnId="{3AE6BEBE-88E5-4919-85D7-A9CD8C70BD4A}">
      <dgm:prSet/>
      <dgm:spPr/>
      <dgm:t>
        <a:bodyPr/>
        <a:lstStyle/>
        <a:p>
          <a:endParaRPr lang="en-US" sz="1500"/>
        </a:p>
      </dgm:t>
    </dgm:pt>
    <dgm:pt modelId="{B1D9F3E8-30C4-4A13-9048-2A6B6BF33C6E}" type="sibTrans" cxnId="{3AE6BEBE-88E5-4919-85D7-A9CD8C70BD4A}">
      <dgm:prSet/>
      <dgm:spPr/>
      <dgm:t>
        <a:bodyPr/>
        <a:lstStyle/>
        <a:p>
          <a:endParaRPr lang="en-US" sz="1500"/>
        </a:p>
      </dgm:t>
    </dgm:pt>
    <dgm:pt modelId="{F38808D6-DD3B-4867-864F-9D3809C33DF8}" type="pres">
      <dgm:prSet presAssocID="{88C445EC-C5F6-4B5D-A96B-C049AA45B665}" presName="Name0" presStyleCnt="0">
        <dgm:presLayoutVars>
          <dgm:dir/>
          <dgm:resizeHandles val="exact"/>
        </dgm:presLayoutVars>
      </dgm:prSet>
      <dgm:spPr/>
    </dgm:pt>
    <dgm:pt modelId="{FB68C7A3-3072-4DED-8B51-1062D15C614C}" type="pres">
      <dgm:prSet presAssocID="{EDD00AAC-6D13-44C8-BF26-EE37C247F61A}" presName="node" presStyleLbl="node1" presStyleIdx="0" presStyleCnt="3">
        <dgm:presLayoutVars>
          <dgm:bulletEnabled val="1"/>
        </dgm:presLayoutVars>
      </dgm:prSet>
      <dgm:spPr/>
    </dgm:pt>
    <dgm:pt modelId="{D132C1E7-4FC0-49BF-BDE5-39E4B5F74617}" type="pres">
      <dgm:prSet presAssocID="{9F05BFC5-7F56-4165-9E15-4B3FDEF48C93}" presName="sibTrans" presStyleLbl="sibTrans2D1" presStyleIdx="0" presStyleCnt="2"/>
      <dgm:spPr/>
    </dgm:pt>
    <dgm:pt modelId="{7922BD9D-366B-4428-83F3-926207C69940}" type="pres">
      <dgm:prSet presAssocID="{9F05BFC5-7F56-4165-9E15-4B3FDEF48C93}" presName="connectorText" presStyleLbl="sibTrans2D1" presStyleIdx="0" presStyleCnt="2"/>
      <dgm:spPr/>
    </dgm:pt>
    <dgm:pt modelId="{86909260-9AC8-4E69-B20E-0EF76A9BA411}" type="pres">
      <dgm:prSet presAssocID="{4EA11FCB-E07E-41E5-98A6-CC786E00C156}" presName="node" presStyleLbl="node1" presStyleIdx="1" presStyleCnt="3">
        <dgm:presLayoutVars>
          <dgm:bulletEnabled val="1"/>
        </dgm:presLayoutVars>
      </dgm:prSet>
      <dgm:spPr/>
    </dgm:pt>
    <dgm:pt modelId="{A2382BBA-9141-45B1-A999-3A56577CD5AE}" type="pres">
      <dgm:prSet presAssocID="{F1E20C83-31DC-4B79-B23A-5B04E9F6B13A}" presName="sibTrans" presStyleLbl="sibTrans2D1" presStyleIdx="1" presStyleCnt="2"/>
      <dgm:spPr/>
    </dgm:pt>
    <dgm:pt modelId="{402262E0-2C5B-434D-8635-481D46739E22}" type="pres">
      <dgm:prSet presAssocID="{F1E20C83-31DC-4B79-B23A-5B04E9F6B13A}" presName="connectorText" presStyleLbl="sibTrans2D1" presStyleIdx="1" presStyleCnt="2"/>
      <dgm:spPr/>
    </dgm:pt>
    <dgm:pt modelId="{534D6E3D-E096-4849-8F47-2B46D35F654D}" type="pres">
      <dgm:prSet presAssocID="{6F87973D-9B86-49E0-8067-792741C81D7B}" presName="node" presStyleLbl="node1" presStyleIdx="2" presStyleCnt="3">
        <dgm:presLayoutVars>
          <dgm:bulletEnabled val="1"/>
        </dgm:presLayoutVars>
      </dgm:prSet>
      <dgm:spPr/>
    </dgm:pt>
  </dgm:ptLst>
  <dgm:cxnLst>
    <dgm:cxn modelId="{1C070F00-DD66-41A3-A339-63742C673565}" type="presOf" srcId="{9F05BFC5-7F56-4165-9E15-4B3FDEF48C93}" destId="{D132C1E7-4FC0-49BF-BDE5-39E4B5F74617}" srcOrd="0" destOrd="0" presId="urn:microsoft.com/office/officeart/2005/8/layout/process1"/>
    <dgm:cxn modelId="{BE602B0B-EF11-437A-92EF-08066A40AC7D}" type="presOf" srcId="{88C445EC-C5F6-4B5D-A96B-C049AA45B665}" destId="{F38808D6-DD3B-4867-864F-9D3809C33DF8}" srcOrd="0" destOrd="0" presId="urn:microsoft.com/office/officeart/2005/8/layout/process1"/>
    <dgm:cxn modelId="{7039C81B-6073-4A66-A3DD-72DA5C1C0B1D}" type="presOf" srcId="{EDD00AAC-6D13-44C8-BF26-EE37C247F61A}" destId="{FB68C7A3-3072-4DED-8B51-1062D15C614C}" srcOrd="0" destOrd="0" presId="urn:microsoft.com/office/officeart/2005/8/layout/process1"/>
    <dgm:cxn modelId="{7525FE26-9322-4490-8FC7-0C1A744B3C25}" srcId="{88C445EC-C5F6-4B5D-A96B-C049AA45B665}" destId="{EDD00AAC-6D13-44C8-BF26-EE37C247F61A}" srcOrd="0" destOrd="0" parTransId="{7C8375A3-27A8-4E97-AD1B-9218D357E9E6}" sibTransId="{9F05BFC5-7F56-4165-9E15-4B3FDEF48C93}"/>
    <dgm:cxn modelId="{DF490B37-4C80-4C81-8505-00FF613ED39D}" type="presOf" srcId="{6F87973D-9B86-49E0-8067-792741C81D7B}" destId="{534D6E3D-E096-4849-8F47-2B46D35F654D}" srcOrd="0" destOrd="0" presId="urn:microsoft.com/office/officeart/2005/8/layout/process1"/>
    <dgm:cxn modelId="{7691E85C-EF41-4812-8F84-5D4DA754A8B2}" type="presOf" srcId="{4EA11FCB-E07E-41E5-98A6-CC786E00C156}" destId="{86909260-9AC8-4E69-B20E-0EF76A9BA411}" srcOrd="0" destOrd="0" presId="urn:microsoft.com/office/officeart/2005/8/layout/process1"/>
    <dgm:cxn modelId="{7298B048-9D0A-439B-B97A-CA5AA5E30241}" srcId="{88C445EC-C5F6-4B5D-A96B-C049AA45B665}" destId="{4EA11FCB-E07E-41E5-98A6-CC786E00C156}" srcOrd="1" destOrd="0" parTransId="{30864118-0850-42EE-819E-DB85210744BD}" sibTransId="{F1E20C83-31DC-4B79-B23A-5B04E9F6B13A}"/>
    <dgm:cxn modelId="{3AE6BEBE-88E5-4919-85D7-A9CD8C70BD4A}" srcId="{88C445EC-C5F6-4B5D-A96B-C049AA45B665}" destId="{6F87973D-9B86-49E0-8067-792741C81D7B}" srcOrd="2" destOrd="0" parTransId="{9DD68CA9-DD01-4CB1-828E-E248489A6781}" sibTransId="{B1D9F3E8-30C4-4A13-9048-2A6B6BF33C6E}"/>
    <dgm:cxn modelId="{D5639DC9-22A4-4E9A-A0F7-8E34611E97F3}" type="presOf" srcId="{F1E20C83-31DC-4B79-B23A-5B04E9F6B13A}" destId="{A2382BBA-9141-45B1-A999-3A56577CD5AE}" srcOrd="0" destOrd="0" presId="urn:microsoft.com/office/officeart/2005/8/layout/process1"/>
    <dgm:cxn modelId="{547776E1-72A7-41EB-A7A7-4BC2C3D53CEA}" type="presOf" srcId="{9F05BFC5-7F56-4165-9E15-4B3FDEF48C93}" destId="{7922BD9D-366B-4428-83F3-926207C69940}" srcOrd="1" destOrd="0" presId="urn:microsoft.com/office/officeart/2005/8/layout/process1"/>
    <dgm:cxn modelId="{93278AE5-CAAD-4B80-9956-229EB6AFCE8B}" type="presOf" srcId="{F1E20C83-31DC-4B79-B23A-5B04E9F6B13A}" destId="{402262E0-2C5B-434D-8635-481D46739E22}" srcOrd="1" destOrd="0" presId="urn:microsoft.com/office/officeart/2005/8/layout/process1"/>
    <dgm:cxn modelId="{7E045AA1-CE7F-418A-957E-361B897F203B}" type="presParOf" srcId="{F38808D6-DD3B-4867-864F-9D3809C33DF8}" destId="{FB68C7A3-3072-4DED-8B51-1062D15C614C}" srcOrd="0" destOrd="0" presId="urn:microsoft.com/office/officeart/2005/8/layout/process1"/>
    <dgm:cxn modelId="{270D09FB-341C-43CF-80DD-67426E61AF67}" type="presParOf" srcId="{F38808D6-DD3B-4867-864F-9D3809C33DF8}" destId="{D132C1E7-4FC0-49BF-BDE5-39E4B5F74617}" srcOrd="1" destOrd="0" presId="urn:microsoft.com/office/officeart/2005/8/layout/process1"/>
    <dgm:cxn modelId="{69E1284F-177F-4102-B4AB-6914AD074FAC}" type="presParOf" srcId="{D132C1E7-4FC0-49BF-BDE5-39E4B5F74617}" destId="{7922BD9D-366B-4428-83F3-926207C69940}" srcOrd="0" destOrd="0" presId="urn:microsoft.com/office/officeart/2005/8/layout/process1"/>
    <dgm:cxn modelId="{F537E6C8-0BE9-49E5-86A5-D576C794BFC7}" type="presParOf" srcId="{F38808D6-DD3B-4867-864F-9D3809C33DF8}" destId="{86909260-9AC8-4E69-B20E-0EF76A9BA411}" srcOrd="2" destOrd="0" presId="urn:microsoft.com/office/officeart/2005/8/layout/process1"/>
    <dgm:cxn modelId="{E195C57E-64F2-4D64-AF0C-41FC4AC0FA97}" type="presParOf" srcId="{F38808D6-DD3B-4867-864F-9D3809C33DF8}" destId="{A2382BBA-9141-45B1-A999-3A56577CD5AE}" srcOrd="3" destOrd="0" presId="urn:microsoft.com/office/officeart/2005/8/layout/process1"/>
    <dgm:cxn modelId="{BD6EAACC-B4CE-4EB7-B685-8F83FEB22F05}" type="presParOf" srcId="{A2382BBA-9141-45B1-A999-3A56577CD5AE}" destId="{402262E0-2C5B-434D-8635-481D46739E22}" srcOrd="0" destOrd="0" presId="urn:microsoft.com/office/officeart/2005/8/layout/process1"/>
    <dgm:cxn modelId="{ACE81B46-8D85-46E6-8157-B1039341AA3A}" type="presParOf" srcId="{F38808D6-DD3B-4867-864F-9D3809C33DF8}" destId="{534D6E3D-E096-4849-8F47-2B46D35F654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C445EC-C5F6-4B5D-A96B-C049AA45B66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DD00AAC-6D13-44C8-BF26-EE37C247F61A}">
      <dgm:prSet phldrT="[Text]" custT="1"/>
      <dgm:spPr/>
      <dgm:t>
        <a:bodyPr/>
        <a:lstStyle/>
        <a:p>
          <a:r>
            <a:rPr lang="en-US" sz="1500"/>
            <a:t>Build code</a:t>
          </a:r>
        </a:p>
      </dgm:t>
    </dgm:pt>
    <dgm:pt modelId="{7C8375A3-27A8-4E97-AD1B-9218D357E9E6}" type="parTrans" cxnId="{7525FE26-9322-4490-8FC7-0C1A744B3C25}">
      <dgm:prSet/>
      <dgm:spPr/>
      <dgm:t>
        <a:bodyPr/>
        <a:lstStyle/>
        <a:p>
          <a:endParaRPr lang="en-US" sz="1500"/>
        </a:p>
      </dgm:t>
    </dgm:pt>
    <dgm:pt modelId="{9F05BFC5-7F56-4165-9E15-4B3FDEF48C93}" type="sibTrans" cxnId="{7525FE26-9322-4490-8FC7-0C1A744B3C25}">
      <dgm:prSet custT="1"/>
      <dgm:spPr>
        <a:solidFill>
          <a:schemeClr val="accent4"/>
        </a:solidFill>
      </dgm:spPr>
      <dgm:t>
        <a:bodyPr/>
        <a:lstStyle/>
        <a:p>
          <a:endParaRPr lang="en-US" sz="1500"/>
        </a:p>
      </dgm:t>
    </dgm:pt>
    <dgm:pt modelId="{4EA11FCB-E07E-41E5-98A6-CC786E00C156}">
      <dgm:prSet phldrT="[Text]" custT="1"/>
      <dgm:spPr/>
      <dgm:t>
        <a:bodyPr/>
        <a:lstStyle/>
        <a:p>
          <a:r>
            <a:rPr lang="en-US" sz="1500"/>
            <a:t>Static analysis</a:t>
          </a:r>
        </a:p>
      </dgm:t>
    </dgm:pt>
    <dgm:pt modelId="{30864118-0850-42EE-819E-DB85210744BD}" type="parTrans" cxnId="{7298B048-9D0A-439B-B97A-CA5AA5E30241}">
      <dgm:prSet/>
      <dgm:spPr/>
      <dgm:t>
        <a:bodyPr/>
        <a:lstStyle/>
        <a:p>
          <a:endParaRPr lang="en-US" sz="1500"/>
        </a:p>
      </dgm:t>
    </dgm:pt>
    <dgm:pt modelId="{F1E20C83-31DC-4B79-B23A-5B04E9F6B13A}" type="sibTrans" cxnId="{7298B048-9D0A-439B-B97A-CA5AA5E30241}">
      <dgm:prSet custT="1"/>
      <dgm:spPr>
        <a:solidFill>
          <a:schemeClr val="accent4"/>
        </a:solidFill>
      </dgm:spPr>
      <dgm:t>
        <a:bodyPr/>
        <a:lstStyle/>
        <a:p>
          <a:endParaRPr lang="en-US" sz="1500"/>
        </a:p>
      </dgm:t>
    </dgm:pt>
    <dgm:pt modelId="{6F87973D-9B86-49E0-8067-792741C81D7B}">
      <dgm:prSet phldrT="[Text]" custT="1"/>
      <dgm:spPr/>
      <dgm:t>
        <a:bodyPr/>
        <a:lstStyle/>
        <a:p>
          <a:r>
            <a:rPr lang="en-US" sz="1500"/>
            <a:t>Tests</a:t>
          </a:r>
        </a:p>
      </dgm:t>
    </dgm:pt>
    <dgm:pt modelId="{9DD68CA9-DD01-4CB1-828E-E248489A6781}" type="parTrans" cxnId="{3AE6BEBE-88E5-4919-85D7-A9CD8C70BD4A}">
      <dgm:prSet/>
      <dgm:spPr/>
      <dgm:t>
        <a:bodyPr/>
        <a:lstStyle/>
        <a:p>
          <a:endParaRPr lang="en-US" sz="1500"/>
        </a:p>
      </dgm:t>
    </dgm:pt>
    <dgm:pt modelId="{B1D9F3E8-30C4-4A13-9048-2A6B6BF33C6E}" type="sibTrans" cxnId="{3AE6BEBE-88E5-4919-85D7-A9CD8C70BD4A}">
      <dgm:prSet/>
      <dgm:spPr/>
      <dgm:t>
        <a:bodyPr/>
        <a:lstStyle/>
        <a:p>
          <a:endParaRPr lang="en-US" sz="1500"/>
        </a:p>
      </dgm:t>
    </dgm:pt>
    <dgm:pt modelId="{F38808D6-DD3B-4867-864F-9D3809C33DF8}" type="pres">
      <dgm:prSet presAssocID="{88C445EC-C5F6-4B5D-A96B-C049AA45B665}" presName="Name0" presStyleCnt="0">
        <dgm:presLayoutVars>
          <dgm:dir/>
          <dgm:resizeHandles val="exact"/>
        </dgm:presLayoutVars>
      </dgm:prSet>
      <dgm:spPr/>
    </dgm:pt>
    <dgm:pt modelId="{FB68C7A3-3072-4DED-8B51-1062D15C614C}" type="pres">
      <dgm:prSet presAssocID="{EDD00AAC-6D13-44C8-BF26-EE37C247F61A}" presName="node" presStyleLbl="node1" presStyleIdx="0" presStyleCnt="3">
        <dgm:presLayoutVars>
          <dgm:bulletEnabled val="1"/>
        </dgm:presLayoutVars>
      </dgm:prSet>
      <dgm:spPr/>
    </dgm:pt>
    <dgm:pt modelId="{D132C1E7-4FC0-49BF-BDE5-39E4B5F74617}" type="pres">
      <dgm:prSet presAssocID="{9F05BFC5-7F56-4165-9E15-4B3FDEF48C93}" presName="sibTrans" presStyleLbl="sibTrans2D1" presStyleIdx="0" presStyleCnt="2"/>
      <dgm:spPr/>
    </dgm:pt>
    <dgm:pt modelId="{7922BD9D-366B-4428-83F3-926207C69940}" type="pres">
      <dgm:prSet presAssocID="{9F05BFC5-7F56-4165-9E15-4B3FDEF48C93}" presName="connectorText" presStyleLbl="sibTrans2D1" presStyleIdx="0" presStyleCnt="2"/>
      <dgm:spPr/>
    </dgm:pt>
    <dgm:pt modelId="{86909260-9AC8-4E69-B20E-0EF76A9BA411}" type="pres">
      <dgm:prSet presAssocID="{4EA11FCB-E07E-41E5-98A6-CC786E00C156}" presName="node" presStyleLbl="node1" presStyleIdx="1" presStyleCnt="3">
        <dgm:presLayoutVars>
          <dgm:bulletEnabled val="1"/>
        </dgm:presLayoutVars>
      </dgm:prSet>
      <dgm:spPr/>
    </dgm:pt>
    <dgm:pt modelId="{A2382BBA-9141-45B1-A999-3A56577CD5AE}" type="pres">
      <dgm:prSet presAssocID="{F1E20C83-31DC-4B79-B23A-5B04E9F6B13A}" presName="sibTrans" presStyleLbl="sibTrans2D1" presStyleIdx="1" presStyleCnt="2"/>
      <dgm:spPr/>
    </dgm:pt>
    <dgm:pt modelId="{402262E0-2C5B-434D-8635-481D46739E22}" type="pres">
      <dgm:prSet presAssocID="{F1E20C83-31DC-4B79-B23A-5B04E9F6B13A}" presName="connectorText" presStyleLbl="sibTrans2D1" presStyleIdx="1" presStyleCnt="2"/>
      <dgm:spPr/>
    </dgm:pt>
    <dgm:pt modelId="{534D6E3D-E096-4849-8F47-2B46D35F654D}" type="pres">
      <dgm:prSet presAssocID="{6F87973D-9B86-49E0-8067-792741C81D7B}" presName="node" presStyleLbl="node1" presStyleIdx="2" presStyleCnt="3">
        <dgm:presLayoutVars>
          <dgm:bulletEnabled val="1"/>
        </dgm:presLayoutVars>
      </dgm:prSet>
      <dgm:spPr/>
    </dgm:pt>
  </dgm:ptLst>
  <dgm:cxnLst>
    <dgm:cxn modelId="{1C070F00-DD66-41A3-A339-63742C673565}" type="presOf" srcId="{9F05BFC5-7F56-4165-9E15-4B3FDEF48C93}" destId="{D132C1E7-4FC0-49BF-BDE5-39E4B5F74617}" srcOrd="0" destOrd="0" presId="urn:microsoft.com/office/officeart/2005/8/layout/process1"/>
    <dgm:cxn modelId="{BE602B0B-EF11-437A-92EF-08066A40AC7D}" type="presOf" srcId="{88C445EC-C5F6-4B5D-A96B-C049AA45B665}" destId="{F38808D6-DD3B-4867-864F-9D3809C33DF8}" srcOrd="0" destOrd="0" presId="urn:microsoft.com/office/officeart/2005/8/layout/process1"/>
    <dgm:cxn modelId="{7039C81B-6073-4A66-A3DD-72DA5C1C0B1D}" type="presOf" srcId="{EDD00AAC-6D13-44C8-BF26-EE37C247F61A}" destId="{FB68C7A3-3072-4DED-8B51-1062D15C614C}" srcOrd="0" destOrd="0" presId="urn:microsoft.com/office/officeart/2005/8/layout/process1"/>
    <dgm:cxn modelId="{7525FE26-9322-4490-8FC7-0C1A744B3C25}" srcId="{88C445EC-C5F6-4B5D-A96B-C049AA45B665}" destId="{EDD00AAC-6D13-44C8-BF26-EE37C247F61A}" srcOrd="0" destOrd="0" parTransId="{7C8375A3-27A8-4E97-AD1B-9218D357E9E6}" sibTransId="{9F05BFC5-7F56-4165-9E15-4B3FDEF48C93}"/>
    <dgm:cxn modelId="{DF490B37-4C80-4C81-8505-00FF613ED39D}" type="presOf" srcId="{6F87973D-9B86-49E0-8067-792741C81D7B}" destId="{534D6E3D-E096-4849-8F47-2B46D35F654D}" srcOrd="0" destOrd="0" presId="urn:microsoft.com/office/officeart/2005/8/layout/process1"/>
    <dgm:cxn modelId="{7691E85C-EF41-4812-8F84-5D4DA754A8B2}" type="presOf" srcId="{4EA11FCB-E07E-41E5-98A6-CC786E00C156}" destId="{86909260-9AC8-4E69-B20E-0EF76A9BA411}" srcOrd="0" destOrd="0" presId="urn:microsoft.com/office/officeart/2005/8/layout/process1"/>
    <dgm:cxn modelId="{7298B048-9D0A-439B-B97A-CA5AA5E30241}" srcId="{88C445EC-C5F6-4B5D-A96B-C049AA45B665}" destId="{4EA11FCB-E07E-41E5-98A6-CC786E00C156}" srcOrd="1" destOrd="0" parTransId="{30864118-0850-42EE-819E-DB85210744BD}" sibTransId="{F1E20C83-31DC-4B79-B23A-5B04E9F6B13A}"/>
    <dgm:cxn modelId="{3AE6BEBE-88E5-4919-85D7-A9CD8C70BD4A}" srcId="{88C445EC-C5F6-4B5D-A96B-C049AA45B665}" destId="{6F87973D-9B86-49E0-8067-792741C81D7B}" srcOrd="2" destOrd="0" parTransId="{9DD68CA9-DD01-4CB1-828E-E248489A6781}" sibTransId="{B1D9F3E8-30C4-4A13-9048-2A6B6BF33C6E}"/>
    <dgm:cxn modelId="{D5639DC9-22A4-4E9A-A0F7-8E34611E97F3}" type="presOf" srcId="{F1E20C83-31DC-4B79-B23A-5B04E9F6B13A}" destId="{A2382BBA-9141-45B1-A999-3A56577CD5AE}" srcOrd="0" destOrd="0" presId="urn:microsoft.com/office/officeart/2005/8/layout/process1"/>
    <dgm:cxn modelId="{547776E1-72A7-41EB-A7A7-4BC2C3D53CEA}" type="presOf" srcId="{9F05BFC5-7F56-4165-9E15-4B3FDEF48C93}" destId="{7922BD9D-366B-4428-83F3-926207C69940}" srcOrd="1" destOrd="0" presId="urn:microsoft.com/office/officeart/2005/8/layout/process1"/>
    <dgm:cxn modelId="{93278AE5-CAAD-4B80-9956-229EB6AFCE8B}" type="presOf" srcId="{F1E20C83-31DC-4B79-B23A-5B04E9F6B13A}" destId="{402262E0-2C5B-434D-8635-481D46739E22}" srcOrd="1" destOrd="0" presId="urn:microsoft.com/office/officeart/2005/8/layout/process1"/>
    <dgm:cxn modelId="{7E045AA1-CE7F-418A-957E-361B897F203B}" type="presParOf" srcId="{F38808D6-DD3B-4867-864F-9D3809C33DF8}" destId="{FB68C7A3-3072-4DED-8B51-1062D15C614C}" srcOrd="0" destOrd="0" presId="urn:microsoft.com/office/officeart/2005/8/layout/process1"/>
    <dgm:cxn modelId="{270D09FB-341C-43CF-80DD-67426E61AF67}" type="presParOf" srcId="{F38808D6-DD3B-4867-864F-9D3809C33DF8}" destId="{D132C1E7-4FC0-49BF-BDE5-39E4B5F74617}" srcOrd="1" destOrd="0" presId="urn:microsoft.com/office/officeart/2005/8/layout/process1"/>
    <dgm:cxn modelId="{69E1284F-177F-4102-B4AB-6914AD074FAC}" type="presParOf" srcId="{D132C1E7-4FC0-49BF-BDE5-39E4B5F74617}" destId="{7922BD9D-366B-4428-83F3-926207C69940}" srcOrd="0" destOrd="0" presId="urn:microsoft.com/office/officeart/2005/8/layout/process1"/>
    <dgm:cxn modelId="{F537E6C8-0BE9-49E5-86A5-D576C794BFC7}" type="presParOf" srcId="{F38808D6-DD3B-4867-864F-9D3809C33DF8}" destId="{86909260-9AC8-4E69-B20E-0EF76A9BA411}" srcOrd="2" destOrd="0" presId="urn:microsoft.com/office/officeart/2005/8/layout/process1"/>
    <dgm:cxn modelId="{E195C57E-64F2-4D64-AF0C-41FC4AC0FA97}" type="presParOf" srcId="{F38808D6-DD3B-4867-864F-9D3809C33DF8}" destId="{A2382BBA-9141-45B1-A999-3A56577CD5AE}" srcOrd="3" destOrd="0" presId="urn:microsoft.com/office/officeart/2005/8/layout/process1"/>
    <dgm:cxn modelId="{BD6EAACC-B4CE-4EB7-B685-8F83FEB22F05}" type="presParOf" srcId="{A2382BBA-9141-45B1-A999-3A56577CD5AE}" destId="{402262E0-2C5B-434D-8635-481D46739E22}" srcOrd="0" destOrd="0" presId="urn:microsoft.com/office/officeart/2005/8/layout/process1"/>
    <dgm:cxn modelId="{ACE81B46-8D85-46E6-8157-B1039341AA3A}" type="presParOf" srcId="{F38808D6-DD3B-4867-864F-9D3809C33DF8}" destId="{534D6E3D-E096-4849-8F47-2B46D35F654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8C7A3-3072-4DED-8B51-1062D15C614C}">
      <dsp:nvSpPr>
        <dsp:cNvPr id="0" name=""/>
        <dsp:cNvSpPr/>
      </dsp:nvSpPr>
      <dsp:spPr>
        <a:xfrm>
          <a:off x="6965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Create the difference</a:t>
          </a:r>
        </a:p>
      </dsp:txBody>
      <dsp:txXfrm>
        <a:off x="43553" y="271349"/>
        <a:ext cx="2008841" cy="1176034"/>
      </dsp:txXfrm>
    </dsp:sp>
    <dsp:sp modelId="{D132C1E7-4FC0-49BF-BDE5-39E4B5F74617}">
      <dsp:nvSpPr>
        <dsp:cNvPr id="0" name=""/>
        <dsp:cNvSpPr/>
      </dsp:nvSpPr>
      <dsp:spPr>
        <a:xfrm>
          <a:off x="2297185" y="601196"/>
          <a:ext cx="441387" cy="516340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97185" y="704464"/>
        <a:ext cx="308971" cy="309804"/>
      </dsp:txXfrm>
    </dsp:sp>
    <dsp:sp modelId="{86909260-9AC8-4E69-B20E-0EF76A9BA411}">
      <dsp:nvSpPr>
        <dsp:cNvPr id="0" name=""/>
        <dsp:cNvSpPr/>
      </dsp:nvSpPr>
      <dsp:spPr>
        <a:xfrm>
          <a:off x="2921790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Difference updated</a:t>
          </a:r>
        </a:p>
      </dsp:txBody>
      <dsp:txXfrm>
        <a:off x="2958378" y="271349"/>
        <a:ext cx="2008841" cy="1176034"/>
      </dsp:txXfrm>
    </dsp:sp>
    <dsp:sp modelId="{A2382BBA-9141-45B1-A999-3A56577CD5AE}">
      <dsp:nvSpPr>
        <dsp:cNvPr id="0" name=""/>
        <dsp:cNvSpPr/>
      </dsp:nvSpPr>
      <dsp:spPr>
        <a:xfrm>
          <a:off x="5212010" y="601196"/>
          <a:ext cx="441387" cy="516340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12010" y="704464"/>
        <a:ext cx="308971" cy="309804"/>
      </dsp:txXfrm>
    </dsp:sp>
    <dsp:sp modelId="{534D6E3D-E096-4849-8F47-2B46D35F654D}">
      <dsp:nvSpPr>
        <dsp:cNvPr id="0" name=""/>
        <dsp:cNvSpPr/>
      </dsp:nvSpPr>
      <dsp:spPr>
        <a:xfrm>
          <a:off x="5836615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Commit to repo</a:t>
          </a:r>
        </a:p>
      </dsp:txBody>
      <dsp:txXfrm>
        <a:off x="5873203" y="271349"/>
        <a:ext cx="2008841" cy="117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68C7A3-3072-4DED-8B51-1062D15C614C}">
      <dsp:nvSpPr>
        <dsp:cNvPr id="0" name=""/>
        <dsp:cNvSpPr/>
      </dsp:nvSpPr>
      <dsp:spPr>
        <a:xfrm>
          <a:off x="6965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Build code</a:t>
          </a:r>
        </a:p>
      </dsp:txBody>
      <dsp:txXfrm>
        <a:off x="43553" y="271349"/>
        <a:ext cx="2008841" cy="1176034"/>
      </dsp:txXfrm>
    </dsp:sp>
    <dsp:sp modelId="{D132C1E7-4FC0-49BF-BDE5-39E4B5F74617}">
      <dsp:nvSpPr>
        <dsp:cNvPr id="0" name=""/>
        <dsp:cNvSpPr/>
      </dsp:nvSpPr>
      <dsp:spPr>
        <a:xfrm>
          <a:off x="2297185" y="601196"/>
          <a:ext cx="441387" cy="51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297185" y="704464"/>
        <a:ext cx="308971" cy="309804"/>
      </dsp:txXfrm>
    </dsp:sp>
    <dsp:sp modelId="{86909260-9AC8-4E69-B20E-0EF76A9BA411}">
      <dsp:nvSpPr>
        <dsp:cNvPr id="0" name=""/>
        <dsp:cNvSpPr/>
      </dsp:nvSpPr>
      <dsp:spPr>
        <a:xfrm>
          <a:off x="2921790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Static analysis</a:t>
          </a:r>
        </a:p>
      </dsp:txBody>
      <dsp:txXfrm>
        <a:off x="2958378" y="271349"/>
        <a:ext cx="2008841" cy="1176034"/>
      </dsp:txXfrm>
    </dsp:sp>
    <dsp:sp modelId="{A2382BBA-9141-45B1-A999-3A56577CD5AE}">
      <dsp:nvSpPr>
        <dsp:cNvPr id="0" name=""/>
        <dsp:cNvSpPr/>
      </dsp:nvSpPr>
      <dsp:spPr>
        <a:xfrm>
          <a:off x="5212010" y="601196"/>
          <a:ext cx="441387" cy="516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212010" y="704464"/>
        <a:ext cx="308971" cy="309804"/>
      </dsp:txXfrm>
    </dsp:sp>
    <dsp:sp modelId="{534D6E3D-E096-4849-8F47-2B46D35F654D}">
      <dsp:nvSpPr>
        <dsp:cNvPr id="0" name=""/>
        <dsp:cNvSpPr/>
      </dsp:nvSpPr>
      <dsp:spPr>
        <a:xfrm>
          <a:off x="5836615" y="234761"/>
          <a:ext cx="2082017" cy="1249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Tests</a:t>
          </a:r>
        </a:p>
      </dsp:txBody>
      <dsp:txXfrm>
        <a:off x="5873203" y="271349"/>
        <a:ext cx="2008841" cy="11760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17/03/2022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373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CI &gt; dev</a:t>
            </a:r>
          </a:p>
          <a:p>
            <a:r>
              <a:rPr lang="en-GB" dirty="0"/>
              <a:t>Delivery – manual, run checks, UAT, etc. &gt; test </a:t>
            </a:r>
          </a:p>
          <a:p>
            <a:r>
              <a:rPr lang="en-GB" dirty="0"/>
              <a:t>Deployment – automatic if everything is correct &gt; prod</a:t>
            </a:r>
          </a:p>
          <a:p>
            <a:endParaRPr lang="en-GB" dirty="0"/>
          </a:p>
          <a:p>
            <a:r>
              <a:rPr lang="en-GB" dirty="0"/>
              <a:t>“Always” follow CI/CD, Ed: “</a:t>
            </a:r>
            <a:r>
              <a:rPr lang="en-GB"/>
              <a:t>You wouldn’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39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7735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511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293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Infrastructure – hardware </a:t>
            </a:r>
          </a:p>
          <a:p>
            <a:r>
              <a:rPr lang="en-GB" dirty="0"/>
              <a:t>Platform – deploy to, OS, environment</a:t>
            </a:r>
          </a:p>
          <a:p>
            <a:r>
              <a:rPr lang="en-GB" dirty="0"/>
              <a:t>Software – application to an extent….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309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SaaS</a:t>
            </a:r>
            <a:r>
              <a:rPr lang="en-GB" dirty="0"/>
              <a:t> Google Workspace, Dropbox, Salesforce, Cisco WebEx, Concur, GoToMeeting </a:t>
            </a:r>
          </a:p>
          <a:p>
            <a:r>
              <a:rPr lang="en-GB" b="1" dirty="0"/>
              <a:t>PaaS</a:t>
            </a:r>
            <a:r>
              <a:rPr lang="en-GB" dirty="0"/>
              <a:t> AWS Elastic Beanstalk, Windows Azure, Heroku, Force.com, Google App Engine, Apache Stratos, OpenShift </a:t>
            </a:r>
          </a:p>
          <a:p>
            <a:r>
              <a:rPr lang="en-GB" b="1" dirty="0"/>
              <a:t>IaaS</a:t>
            </a:r>
            <a:r>
              <a:rPr lang="en-GB" dirty="0"/>
              <a:t> </a:t>
            </a:r>
            <a:r>
              <a:rPr lang="en-GB" dirty="0" err="1"/>
              <a:t>DigitalOcean</a:t>
            </a:r>
            <a:r>
              <a:rPr lang="en-GB" dirty="0"/>
              <a:t>, </a:t>
            </a:r>
            <a:r>
              <a:rPr lang="en-GB" dirty="0" err="1"/>
              <a:t>Linode</a:t>
            </a:r>
            <a:r>
              <a:rPr lang="en-GB" dirty="0"/>
              <a:t>, </a:t>
            </a:r>
            <a:r>
              <a:rPr lang="en-GB" dirty="0" err="1"/>
              <a:t>Rackspace</a:t>
            </a:r>
            <a:r>
              <a:rPr lang="en-GB" dirty="0"/>
              <a:t>, Amazon Web Services (AWS), Cisco </a:t>
            </a:r>
            <a:r>
              <a:rPr lang="en-GB" dirty="0" err="1"/>
              <a:t>Metapod</a:t>
            </a:r>
            <a:r>
              <a:rPr lang="en-GB" dirty="0"/>
              <a:t>, Microsoft Azure, Google Compute Engine (GCE)</a:t>
            </a:r>
          </a:p>
          <a:p>
            <a:r>
              <a:rPr lang="en-GB" b="1" dirty="0"/>
              <a:t>BaaS </a:t>
            </a:r>
            <a:r>
              <a:rPr lang="en-GB" b="0" dirty="0" err="1"/>
              <a:t>Skuchain</a:t>
            </a:r>
            <a:r>
              <a:rPr lang="en-GB" b="0" dirty="0"/>
              <a:t>, </a:t>
            </a:r>
            <a:r>
              <a:rPr lang="en-GB" b="0" dirty="0" err="1"/>
              <a:t>Dragonchain</a:t>
            </a:r>
            <a:r>
              <a:rPr lang="en-GB" b="0" dirty="0"/>
              <a:t>, </a:t>
            </a:r>
            <a:r>
              <a:rPr lang="en-GB" b="0" dirty="0" err="1"/>
              <a:t>Bloq</a:t>
            </a:r>
            <a:r>
              <a:rPr lang="en-GB" b="0" dirty="0"/>
              <a:t>, Altoros, </a:t>
            </a:r>
            <a:r>
              <a:rPr lang="en-GB" b="0" dirty="0" err="1"/>
              <a:t>Appinventiv</a:t>
            </a:r>
            <a:r>
              <a:rPr lang="en-GB" b="0" dirty="0"/>
              <a:t>, </a:t>
            </a:r>
            <a:r>
              <a:rPr lang="en-GB" b="0" dirty="0" err="1"/>
              <a:t>Innominds</a:t>
            </a:r>
            <a:r>
              <a:rPr lang="en-GB" b="0" dirty="0"/>
              <a:t>, </a:t>
            </a:r>
            <a:r>
              <a:rPr lang="en-GB" b="0" dirty="0" err="1"/>
              <a:t>Factorm</a:t>
            </a:r>
            <a:endParaRPr lang="en-GB" b="1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38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6846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1457" userDrawn="1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44"/>
          <a:stretch/>
        </p:blipFill>
        <p:spPr>
          <a:xfrm>
            <a:off x="0" y="-1"/>
            <a:ext cx="12192000" cy="6862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9002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226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45117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2"/>
          <a:stretch/>
        </p:blipFill>
        <p:spPr>
          <a:xfrm>
            <a:off x="0" y="1"/>
            <a:ext cx="12192000" cy="68708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23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58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982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5616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Orange Background C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300" y="5768975"/>
            <a:ext cx="3824288" cy="7143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83943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5193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7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691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9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6227288-3085-43EC-8D20-421F92CC544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lumOff val="25000"/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>
              <a:solidFill>
                <a:schemeClr val="tx2"/>
              </a:solidFill>
            </a:endParaRP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D9A92CC3-EE40-4F63-8F66-B365FED2C26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8" name="Title Placeholder 3">
            <a:extLst>
              <a:ext uri="{FF2B5EF4-FFF2-40B4-BE49-F238E27FC236}">
                <a16:creationId xmlns:a16="http://schemas.microsoft.com/office/drawing/2014/main" id="{D8B6CC33-AFDB-4D7B-9FC6-0242427821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49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Course times/ objectives/summary</a:t>
            </a:r>
          </a:p>
        </p:txBody>
      </p:sp>
      <p:pic>
        <p:nvPicPr>
          <p:cNvPr id="2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80B5C5-8DF1-4B01-815E-5D1D1A3758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0" y="3432381"/>
            <a:ext cx="5788325" cy="258470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</a:t>
            </a:r>
            <a:br>
              <a:rPr lang="en-US"/>
            </a:br>
            <a:r>
              <a:rPr lang="en-US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4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832" y="1242034"/>
            <a:ext cx="2721143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FF004C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</a:t>
            </a:r>
            <a:br>
              <a:rPr lang="en-US"/>
            </a:br>
            <a:r>
              <a:rPr lang="en-US"/>
              <a:t>to sit </a:t>
            </a:r>
            <a:br>
              <a:rPr lang="en-US"/>
            </a:br>
            <a:r>
              <a:rPr lang="en-US"/>
              <a:t>here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293084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195034" y="2366057"/>
            <a:ext cx="2710841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9094769" y="2366057"/>
            <a:ext cx="2719387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3284538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6186488" y="1226412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9094769" y="1233488"/>
            <a:ext cx="785813" cy="785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02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517222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8" y="4446884"/>
            <a:ext cx="4375225" cy="1964632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34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- With side bar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4485899"/>
            <a:ext cx="4401082" cy="1874860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54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- With side bar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F0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31" y="4614727"/>
            <a:ext cx="4244154" cy="1944001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120063" y="1349984"/>
            <a:ext cx="290195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</a:t>
            </a:r>
            <a:r>
              <a:rPr lang="en-US" err="1"/>
              <a:t>sed</a:t>
            </a:r>
            <a:r>
              <a:rPr lang="en-US"/>
              <a:t> </a:t>
            </a:r>
            <a:r>
              <a:rPr lang="en-US" err="1"/>
              <a:t>diam</a:t>
            </a:r>
            <a:r>
              <a:rPr lang="en-US"/>
              <a:t>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magna.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00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616" y="930001"/>
            <a:ext cx="6306432" cy="1739432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4834916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</a:t>
            </a:r>
            <a:br>
              <a:rPr lang="en-US"/>
            </a:br>
            <a:r>
              <a:rPr lang="en-US"/>
              <a:t>to sit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86488" y="3429000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384784" y="3438258"/>
            <a:ext cx="5621337" cy="3049588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3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83110" cy="365470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7F007D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</a:t>
            </a:r>
            <a:br>
              <a:rPr lang="en-US"/>
            </a:br>
            <a:r>
              <a:rPr lang="en-US"/>
              <a:t>to sit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4251325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6186488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120063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10056094" y="2111375"/>
            <a:ext cx="1055688" cy="10556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186488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4251325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8120063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0056094" y="3429000"/>
            <a:ext cx="1752600" cy="3049588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/>
            </a:lvl1pPr>
            <a:lvl2pPr marL="0" indent="0">
              <a:lnSpc>
                <a:spcPct val="100000"/>
              </a:lnSpc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45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1240172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9483117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73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195079" y="2102264"/>
            <a:ext cx="4645959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2102264"/>
            <a:ext cx="4646004" cy="437632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0" y="1240172"/>
            <a:ext cx="9491663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Page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943808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DF09CBD-F5C3-41DF-80FE-C76C1F10FAD7}"/>
              </a:ext>
            </a:extLst>
          </p:cNvPr>
          <p:cNvSpPr/>
          <p:nvPr userDrawn="1"/>
        </p:nvSpPr>
        <p:spPr>
          <a:xfrm>
            <a:off x="-1068" y="0"/>
            <a:ext cx="99238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14249E1D-FE86-4D9E-8502-E6D57FABB9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77670" y="63442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932FF2E-60A5-4034-9696-1ED43651C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484" y="416607"/>
            <a:ext cx="776377" cy="6024785"/>
          </a:xfrm>
        </p:spPr>
        <p:txBody>
          <a:bodyPr vert="vert270" anchor="ctr"/>
          <a:lstStyle>
            <a:lvl1pPr marL="0" indent="0" algn="ctr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361513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ctice_t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E4CE1-3D04-4954-A4CB-A0022E9A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61" y="1138012"/>
            <a:ext cx="9491663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31AA2C04-A7DF-426A-85AE-D76C3780D4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49121" y="2412445"/>
            <a:ext cx="9902305" cy="57167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640343D0-B17E-453D-BB0C-E030BA3EC0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57761" y="3653722"/>
            <a:ext cx="9483117" cy="1491836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6A2722D-D898-4022-ACE6-9269D112DDFE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445680" y="3236123"/>
            <a:ext cx="417600" cy="417600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48EB4-A080-4B39-9289-A0EA3EC3284B}"/>
              </a:ext>
            </a:extLst>
          </p:cNvPr>
          <p:cNvPicPr/>
          <p:nvPr userDrawn="1"/>
        </p:nvPicPr>
        <p:blipFill>
          <a:blip r:embed="rId3"/>
          <a:stretch/>
        </p:blipFill>
        <p:spPr>
          <a:xfrm>
            <a:off x="445680" y="2058041"/>
            <a:ext cx="400320" cy="400320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7485D3-FA41-4BA4-BB54-241CABE8DD14}"/>
              </a:ext>
            </a:extLst>
          </p:cNvPr>
          <p:cNvSpPr txBox="1"/>
          <p:nvPr userDrawn="1"/>
        </p:nvSpPr>
        <p:spPr>
          <a:xfrm>
            <a:off x="1140574" y="2058041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/>
              <a:t>Outcome: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AA07CD-0514-4A92-8537-C2FBC43E5C73}"/>
              </a:ext>
            </a:extLst>
          </p:cNvPr>
          <p:cNvSpPr txBox="1"/>
          <p:nvPr userDrawn="1"/>
        </p:nvSpPr>
        <p:spPr>
          <a:xfrm>
            <a:off x="1149214" y="3236123"/>
            <a:ext cx="6600826" cy="40032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b="1"/>
              <a:t>Steps: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2182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7DCA2-BFAA-453B-A3A5-657FED4F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5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F16D02-6E0E-40F5-B3D8-9742E357C0B1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BF93C72E-1E34-4068-B836-586A50EF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32025FE-BDEF-4D4D-B6AC-7DB94CA165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800" cap="all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Summary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BC7-9A43-41F0-AF93-4424F8479D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consectetuer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diam </a:t>
            </a:r>
            <a:r>
              <a:rPr lang="en-US" err="1"/>
              <a:t>nonummy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laoreet</a:t>
            </a:r>
            <a:r>
              <a:rPr lang="en-US"/>
              <a:t> dolore magna.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D9A7A-0699-49F1-B587-5BA7F0C619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"/>
          <a:stretch/>
        </p:blipFill>
        <p:spPr>
          <a:xfrm>
            <a:off x="0" y="4435268"/>
            <a:ext cx="4722378" cy="1628175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001B1B44-1DD2-4CCA-8925-28CAD7D69A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4784" y="2100970"/>
            <a:ext cx="3443732" cy="70741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 cap="all" baseline="0">
                <a:solidFill>
                  <a:schemeClr val="accent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Module Title</a:t>
            </a:r>
          </a:p>
        </p:txBody>
      </p:sp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2C3FC1-F6BB-4D59-8A60-96676775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3429000"/>
            <a:ext cx="7093074" cy="60503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b="1"/>
              <a:t>Thank you for listening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4F5F5F-43E2-4535-99CC-AE55B687AD31}"/>
              </a:ext>
            </a:extLst>
          </p:cNvPr>
          <p:cNvSpPr txBox="1">
            <a:spLocks/>
          </p:cNvSpPr>
          <p:nvPr userDrawn="1"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4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4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4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QA hopes you enjoyed your course, as much as we enjoyed teaching you.</a:t>
            </a:r>
          </a:p>
        </p:txBody>
      </p:sp>
    </p:spTree>
    <p:extLst>
      <p:ext uri="{BB962C8B-B14F-4D97-AF65-F5344CB8AC3E}">
        <p14:creationId xmlns:p14="http://schemas.microsoft.com/office/powerpoint/2010/main" val="65707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64302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6"/>
          <a:stretch/>
        </p:blipFill>
        <p:spPr>
          <a:xfrm>
            <a:off x="0" y="0"/>
            <a:ext cx="12192000" cy="6853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0308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al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6"/>
          <a:stretch/>
        </p:blipFill>
        <p:spPr>
          <a:xfrm>
            <a:off x="0" y="-1"/>
            <a:ext cx="12192000" cy="68964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92227" cy="709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8267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720"/>
          <a:stretch/>
        </p:blipFill>
        <p:spPr>
          <a:xfrm>
            <a:off x="0" y="0"/>
            <a:ext cx="12192000" cy="68793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2288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0"/>
          <a:stretch/>
        </p:blipFill>
        <p:spPr>
          <a:xfrm>
            <a:off x="0" y="-1"/>
            <a:ext cx="12192000" cy="68793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74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yan Background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7"/>
          <a:stretch/>
        </p:blipFill>
        <p:spPr>
          <a:xfrm>
            <a:off x="0" y="-1"/>
            <a:ext cx="12192000" cy="68879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Content Placeholder 3"/>
          <p:cNvSpPr>
            <a:spLocks noGrp="1"/>
          </p:cNvSpPr>
          <p:nvPr>
            <p:ph sz="quarter" idx="10"/>
          </p:nvPr>
        </p:nvSpPr>
        <p:spPr>
          <a:xfrm>
            <a:off x="385299" y="5768975"/>
            <a:ext cx="5627171" cy="7096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025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15" r:id="rId13"/>
    <p:sldLayoutId id="2147483716" r:id="rId14"/>
    <p:sldLayoutId id="2147483717" r:id="rId15"/>
    <p:sldLayoutId id="2147483713" r:id="rId16"/>
    <p:sldLayoutId id="2147483712" r:id="rId17"/>
    <p:sldLayoutId id="2147483714" r:id="rId18"/>
    <p:sldLayoutId id="2147483718" r:id="rId19"/>
    <p:sldLayoutId id="2147483686" r:id="rId20"/>
    <p:sldLayoutId id="2147483687" r:id="rId21"/>
    <p:sldLayoutId id="2147483688" r:id="rId22"/>
    <p:sldLayoutId id="2147483696" r:id="rId23"/>
    <p:sldLayoutId id="2147483699" r:id="rId24"/>
    <p:sldLayoutId id="2147483691" r:id="rId25"/>
    <p:sldLayoutId id="2147483698" r:id="rId26"/>
    <p:sldLayoutId id="2147483689" r:id="rId27"/>
    <p:sldLayoutId id="2147483692" r:id="rId28"/>
    <p:sldLayoutId id="2147483650" r:id="rId29"/>
    <p:sldLayoutId id="2147483693" r:id="rId30"/>
    <p:sldLayoutId id="2147483719" r:id="rId31"/>
    <p:sldLayoutId id="2147483721" r:id="rId32"/>
    <p:sldLayoutId id="2147483722" r:id="rId33"/>
    <p:sldLayoutId id="2147483660" r:id="rId34"/>
    <p:sldLayoutId id="2147483723" r:id="rId35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3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3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3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654B9-B14B-4876-A68D-813BD1FFD1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An Intro to CI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A3C388-0318-4907-A023-9493CC1C41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5039510"/>
            <a:ext cx="6604609" cy="709613"/>
          </a:xfrm>
        </p:spPr>
        <p:txBody>
          <a:bodyPr/>
          <a:lstStyle/>
          <a:p>
            <a:pPr marL="0" indent="0">
              <a:buNone/>
            </a:pPr>
            <a:r>
              <a:rPr lang="en-GB" sz="2400" dirty="0">
                <a:solidFill>
                  <a:schemeClr val="tx2"/>
                </a:solidFill>
              </a:rPr>
              <a:t>Module 1 – 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1878003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A2C71C-8C80-483A-BC74-54AD8835EB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Continuous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2AD603-E38D-49E8-B988-2B10D5DBE4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Deployment extends even further on Continuous Delivery, automating the full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means automating deployment into a customer-facing environment – the production environment!</a:t>
            </a:r>
          </a:p>
          <a:p>
            <a:endParaRPr lang="en-GB" dirty="0"/>
          </a:p>
          <a:p>
            <a:r>
              <a:rPr lang="en-GB" dirty="0"/>
              <a:t>As you can probably assume, this is quite the difficult and stressful task!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If anything is wrong with a feature, it could be seen by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is the end goal of most companies – automating everything where possible!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767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E093-7A91-424B-9940-D6AA349F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Task: CI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E4EBC-3394-43C2-9584-5624F3B0C9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Montserrat"/>
              </a:rPr>
              <a:t>To research into how CI/CD could possibly be used within the tech industry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3D88D-6727-4EAC-A9F9-0C1F3CC459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online about a company that utilises CI and CD principles within their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 your research and thoughts with the rest of the room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18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5D3FB3-8676-470F-8096-902944907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CI in action - Facebook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6BB5BA-80B6-435F-A56E-03809598BCE6}"/>
              </a:ext>
            </a:extLst>
          </p:cNvPr>
          <p:cNvSpPr/>
          <p:nvPr/>
        </p:nvSpPr>
        <p:spPr>
          <a:xfrm>
            <a:off x="1586947" y="54283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Code review – </a:t>
            </a:r>
            <a:r>
              <a:rPr lang="en-GB" dirty="0"/>
              <a:t>Phabricator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CI tool – </a:t>
            </a:r>
            <a:r>
              <a:rPr lang="en-GB" dirty="0" err="1"/>
              <a:t>Buildbot</a:t>
            </a:r>
            <a:r>
              <a:rPr lang="en-GB" dirty="0"/>
              <a:t> with Buck as a build tool</a:t>
            </a:r>
            <a:br>
              <a:rPr lang="en-GB" b="1" dirty="0"/>
            </a:b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Testing – </a:t>
            </a:r>
            <a:r>
              <a:rPr lang="en-GB" dirty="0"/>
              <a:t>Lint, JUnit, Static Analysis, </a:t>
            </a:r>
            <a:r>
              <a:rPr lang="en-GB" dirty="0" err="1"/>
              <a:t>OCUnit</a:t>
            </a:r>
            <a:r>
              <a:rPr lang="en-GB" dirty="0"/>
              <a:t> </a:t>
            </a:r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811C4F-E259-4B6D-8F92-680F7E686888}"/>
              </a:ext>
            </a:extLst>
          </p:cNvPr>
          <p:cNvSpPr/>
          <p:nvPr/>
        </p:nvSpPr>
        <p:spPr>
          <a:xfrm>
            <a:off x="2149640" y="4170947"/>
            <a:ext cx="8406063" cy="16224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9819E3-ADDA-4D46-A5C4-8E694F9FAA6F}"/>
              </a:ext>
            </a:extLst>
          </p:cNvPr>
          <p:cNvSpPr/>
          <p:nvPr/>
        </p:nvSpPr>
        <p:spPr>
          <a:xfrm>
            <a:off x="2149641" y="2355962"/>
            <a:ext cx="8406063" cy="171873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cs typeface="Arial" pitchFamily="34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2C1DA0D-0030-4FEA-9D9F-B8D53A78F4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325118"/>
              </p:ext>
            </p:extLst>
          </p:nvPr>
        </p:nvGraphicFramePr>
        <p:xfrm>
          <a:off x="2400967" y="2355962"/>
          <a:ext cx="7925599" cy="171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F72E55-0F31-4B1E-AA5E-4ECA745E0B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993397"/>
              </p:ext>
            </p:extLst>
          </p:nvPr>
        </p:nvGraphicFramePr>
        <p:xfrm>
          <a:off x="2400966" y="4074695"/>
          <a:ext cx="7925599" cy="1718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F024FD2E-C2FD-4D4C-83B2-CAFAC3EEA70C}"/>
              </a:ext>
            </a:extLst>
          </p:cNvPr>
          <p:cNvSpPr/>
          <p:nvPr/>
        </p:nvSpPr>
        <p:spPr>
          <a:xfrm>
            <a:off x="9607726" y="2115331"/>
            <a:ext cx="1259766" cy="385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cs typeface="Arial" pitchFamily="34" charset="0"/>
              </a:rPr>
              <a:t>Version Control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8FBAD9-8015-4044-80A2-B32866D294D0}"/>
              </a:ext>
            </a:extLst>
          </p:cNvPr>
          <p:cNvSpPr/>
          <p:nvPr/>
        </p:nvSpPr>
        <p:spPr>
          <a:xfrm>
            <a:off x="9607726" y="5649048"/>
            <a:ext cx="1259766" cy="385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  <a:cs typeface="Arial" pitchFamily="34" charset="0"/>
              </a:rPr>
              <a:t>Build process</a:t>
            </a:r>
          </a:p>
        </p:txBody>
      </p:sp>
    </p:spTree>
    <p:extLst>
      <p:ext uri="{BB962C8B-B14F-4D97-AF65-F5344CB8AC3E}">
        <p14:creationId xmlns:p14="http://schemas.microsoft.com/office/powerpoint/2010/main" val="1374925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8F6C-9C24-4BE6-80BD-A9E6453473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The CI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FD63A-2479-4F7C-8826-6089902E1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Continuous Integration – Module 1: An Intro to CI</a:t>
            </a:r>
          </a:p>
        </p:txBody>
      </p:sp>
    </p:spTree>
    <p:extLst>
      <p:ext uri="{BB962C8B-B14F-4D97-AF65-F5344CB8AC3E}">
        <p14:creationId xmlns:p14="http://schemas.microsoft.com/office/powerpoint/2010/main" val="2610575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45D724-1C1D-4273-8A34-9519ED2059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What is a CI pipeline?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FD87F-4333-4F65-8D19-66497AFAC5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We want to focus on automation, so the process between development and delivery needs to be automated as much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To do this, we use a Continuous Integration (CI) pipeline</a:t>
            </a:r>
          </a:p>
          <a:p>
            <a:endParaRPr lang="en-GB" dirty="0"/>
          </a:p>
          <a:p>
            <a:r>
              <a:rPr lang="en-GB" dirty="0"/>
              <a:t>A CI pipeline is a set of tools connected to automate steps within the software delivery process. This can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Triggering code builds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Automating software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Deployment of software</a:t>
            </a:r>
          </a:p>
        </p:txBody>
      </p:sp>
    </p:spTree>
    <p:extLst>
      <p:ext uri="{BB962C8B-B14F-4D97-AF65-F5344CB8AC3E}">
        <p14:creationId xmlns:p14="http://schemas.microsoft.com/office/powerpoint/2010/main" val="3337054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2D7066-D64B-4404-A8EC-798C66D57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CI pipelines - Amazon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8BAD-7CE8-4A29-A245-BC3BEA8B2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Prior to creating and utilising AWS, Amazon ran a lot of their infrastructure in-house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did not allow for flexibility around seasonal demand, which resulted in capacity waste</a:t>
            </a:r>
          </a:p>
          <a:p>
            <a:endParaRPr lang="en-GB" dirty="0"/>
          </a:p>
          <a:p>
            <a:r>
              <a:rPr lang="en-GB" dirty="0"/>
              <a:t>Eventually, they moved their retail site to AWS, which allowed for easy 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in turn allowed for a much faster continuous deployment process</a:t>
            </a:r>
          </a:p>
          <a:p>
            <a:endParaRPr lang="en-GB" dirty="0"/>
          </a:p>
          <a:p>
            <a:r>
              <a:rPr lang="en-GB" dirty="0"/>
              <a:t>Amazon are now deploying code on average every 11.7 seconds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could only be done with a sophisticated and well-designed CI pipeline!</a:t>
            </a:r>
          </a:p>
        </p:txBody>
      </p:sp>
      <p:pic>
        <p:nvPicPr>
          <p:cNvPr id="2050" name="Picture 2" descr="Image result for aws">
            <a:extLst>
              <a:ext uri="{FF2B5EF4-FFF2-40B4-BE49-F238E27FC236}">
                <a16:creationId xmlns:a16="http://schemas.microsoft.com/office/drawing/2014/main" id="{70376792-FE9D-48A5-B2BC-E3CCC3A3C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964" y="204755"/>
            <a:ext cx="2931422" cy="164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984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2D7066-D64B-4404-A8EC-798C66D578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CI pipelines - Netflix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9D8BAD-7CE8-4A29-A245-BC3BEA8B2B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As one of the biggest streaming services in the world, Netflix need a solid cloud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Specifically, being able to deal with spikes of requests to ensure the app ran smoothly</a:t>
            </a:r>
          </a:p>
          <a:p>
            <a:endParaRPr lang="en-GB" b="0" dirty="0"/>
          </a:p>
          <a:p>
            <a:r>
              <a:rPr lang="en-GB" dirty="0"/>
              <a:t>They created the Simian Army – a set of cloud testing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Allows engineers to test the stability of the AWS tools that Netflix uses to run its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>
                <a:latin typeface="Montserrat"/>
              </a:rPr>
              <a:t>When frailties are spotted, they are investigated, fixed and deployed – again, with the use of CI! </a:t>
            </a:r>
            <a:endParaRPr lang="en-GB" b="0" dirty="0"/>
          </a:p>
        </p:txBody>
      </p:sp>
      <p:pic>
        <p:nvPicPr>
          <p:cNvPr id="1026" name="Picture 2" descr="Image result for simian army">
            <a:extLst>
              <a:ext uri="{FF2B5EF4-FFF2-40B4-BE49-F238E27FC236}">
                <a16:creationId xmlns:a16="http://schemas.microsoft.com/office/drawing/2014/main" id="{8020F5F1-FBFB-4833-B519-271CC1809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528" y="164530"/>
            <a:ext cx="4240282" cy="18447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53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74D455-F532-4FED-9D91-D032DDB6B2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CI Pipeline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96FCDCB-3CF3-44BB-ADB5-192F4DCF751F}"/>
              </a:ext>
            </a:extLst>
          </p:cNvPr>
          <p:cNvSpPr/>
          <p:nvPr/>
        </p:nvSpPr>
        <p:spPr>
          <a:xfrm>
            <a:off x="997581" y="5083899"/>
            <a:ext cx="11405379" cy="179835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252CC4-C344-4A07-802F-302CF1E2C30F}"/>
              </a:ext>
            </a:extLst>
          </p:cNvPr>
          <p:cNvSpPr/>
          <p:nvPr/>
        </p:nvSpPr>
        <p:spPr>
          <a:xfrm>
            <a:off x="994314" y="1716368"/>
            <a:ext cx="11405379" cy="336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1CA147-63EC-4D47-90A2-A9C5865D62C6}"/>
              </a:ext>
            </a:extLst>
          </p:cNvPr>
          <p:cNvSpPr/>
          <p:nvPr/>
        </p:nvSpPr>
        <p:spPr>
          <a:xfrm>
            <a:off x="997581" y="-62469"/>
            <a:ext cx="11405379" cy="18075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>
              <a:solidFill>
                <a:schemeClr val="tx1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82083F0-62E8-4572-A566-F1980721A054}"/>
              </a:ext>
            </a:extLst>
          </p:cNvPr>
          <p:cNvCxnSpPr>
            <a:cxnSpLocks/>
          </p:cNvCxnSpPr>
          <p:nvPr/>
        </p:nvCxnSpPr>
        <p:spPr>
          <a:xfrm>
            <a:off x="750962" y="1735887"/>
            <a:ext cx="11651999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D08609D-B3CC-4C99-9020-3116DDA0F90A}"/>
              </a:ext>
            </a:extLst>
          </p:cNvPr>
          <p:cNvCxnSpPr>
            <a:cxnSpLocks/>
          </p:cNvCxnSpPr>
          <p:nvPr/>
        </p:nvCxnSpPr>
        <p:spPr>
          <a:xfrm>
            <a:off x="764473" y="5113647"/>
            <a:ext cx="11651999" cy="0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19D5617A-47F1-49A4-A2D1-9ABFE612A8B7}"/>
              </a:ext>
            </a:extLst>
          </p:cNvPr>
          <p:cNvSpPr/>
          <p:nvPr/>
        </p:nvSpPr>
        <p:spPr>
          <a:xfrm>
            <a:off x="2527381" y="401481"/>
            <a:ext cx="1581150" cy="9384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Source Code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A32466F-3D95-4DC9-9C2F-1104E82B536B}"/>
              </a:ext>
            </a:extLst>
          </p:cNvPr>
          <p:cNvSpPr/>
          <p:nvPr/>
        </p:nvSpPr>
        <p:spPr>
          <a:xfrm>
            <a:off x="5885652" y="401483"/>
            <a:ext cx="2419349" cy="9384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Version Control System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483E52-5210-4BEA-97F4-1E54AE57FD36}"/>
              </a:ext>
            </a:extLst>
          </p:cNvPr>
          <p:cNvSpPr/>
          <p:nvPr/>
        </p:nvSpPr>
        <p:spPr>
          <a:xfrm>
            <a:off x="6142826" y="2590163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CI Server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01366-4AE2-47AA-B452-073A08323EC6}"/>
              </a:ext>
            </a:extLst>
          </p:cNvPr>
          <p:cNvSpPr/>
          <p:nvPr/>
        </p:nvSpPr>
        <p:spPr>
          <a:xfrm>
            <a:off x="9925879" y="2527767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Tool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1847CE-9617-400C-B32B-C21DE77434B4}"/>
              </a:ext>
            </a:extLst>
          </p:cNvPr>
          <p:cNvSpPr/>
          <p:nvPr/>
        </p:nvSpPr>
        <p:spPr>
          <a:xfrm>
            <a:off x="9872862" y="4051957"/>
            <a:ext cx="1905000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Automated Testing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BF0DEE-AB29-47DB-94A7-7F4BA7B02751}"/>
              </a:ext>
            </a:extLst>
          </p:cNvPr>
          <p:cNvSpPr/>
          <p:nvPr/>
        </p:nvSpPr>
        <p:spPr>
          <a:xfrm>
            <a:off x="10200489" y="557072"/>
            <a:ext cx="1738242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Project Tracking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6CC09DB-B791-4B8B-BE87-EBFD3269E16C}"/>
              </a:ext>
            </a:extLst>
          </p:cNvPr>
          <p:cNvSpPr/>
          <p:nvPr/>
        </p:nvSpPr>
        <p:spPr>
          <a:xfrm>
            <a:off x="3695168" y="4222718"/>
            <a:ext cx="241934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Artefact Repository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9A107C7-749C-47A7-A7BC-E0546E593E17}"/>
              </a:ext>
            </a:extLst>
          </p:cNvPr>
          <p:cNvSpPr/>
          <p:nvPr/>
        </p:nvSpPr>
        <p:spPr>
          <a:xfrm>
            <a:off x="1799265" y="5523953"/>
            <a:ext cx="241934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Testing Environment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20DD11A-A428-4693-A5AC-50900C675289}"/>
              </a:ext>
            </a:extLst>
          </p:cNvPr>
          <p:cNvSpPr/>
          <p:nvPr/>
        </p:nvSpPr>
        <p:spPr>
          <a:xfrm>
            <a:off x="6190382" y="5523953"/>
            <a:ext cx="1678679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Staging Environment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B30A1C-45BB-431C-BEB1-0C2408590A41}"/>
              </a:ext>
            </a:extLst>
          </p:cNvPr>
          <p:cNvSpPr/>
          <p:nvPr/>
        </p:nvSpPr>
        <p:spPr>
          <a:xfrm>
            <a:off x="9467302" y="5219180"/>
            <a:ext cx="2690860" cy="12277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Live Environment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D5CC0A-80E6-436D-B536-C863B5A1C7BC}"/>
              </a:ext>
            </a:extLst>
          </p:cNvPr>
          <p:cNvSpPr/>
          <p:nvPr/>
        </p:nvSpPr>
        <p:spPr>
          <a:xfrm rot="16200000">
            <a:off x="768401" y="556394"/>
            <a:ext cx="1266825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Developers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D11EB4F-9114-4B32-A819-6F7523DF45C0}"/>
              </a:ext>
            </a:extLst>
          </p:cNvPr>
          <p:cNvSpPr/>
          <p:nvPr/>
        </p:nvSpPr>
        <p:spPr>
          <a:xfrm rot="16200000">
            <a:off x="770941" y="3110442"/>
            <a:ext cx="1266825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DevOps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4853B65-CFF2-4EF0-8F72-7910BE372FE3}"/>
              </a:ext>
            </a:extLst>
          </p:cNvPr>
          <p:cNvSpPr/>
          <p:nvPr/>
        </p:nvSpPr>
        <p:spPr>
          <a:xfrm rot="16200000">
            <a:off x="787941" y="5641567"/>
            <a:ext cx="1227744" cy="6286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Testers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A4A7A51-A575-4BB2-923B-A29E4C12DE1D}"/>
              </a:ext>
            </a:extLst>
          </p:cNvPr>
          <p:cNvCxnSpPr/>
          <p:nvPr/>
        </p:nvCxnSpPr>
        <p:spPr>
          <a:xfrm>
            <a:off x="4108531" y="1168506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6F45BB27-E0B5-4AF1-8875-B5F094A82CE6}"/>
              </a:ext>
            </a:extLst>
          </p:cNvPr>
          <p:cNvCxnSpPr>
            <a:cxnSpLocks/>
          </p:cNvCxnSpPr>
          <p:nvPr/>
        </p:nvCxnSpPr>
        <p:spPr>
          <a:xfrm flipH="1">
            <a:off x="4108531" y="778852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6DA3A18-2AB7-4F42-80F5-F9B07BC38A0F}"/>
              </a:ext>
            </a:extLst>
          </p:cNvPr>
          <p:cNvSpPr/>
          <p:nvPr/>
        </p:nvSpPr>
        <p:spPr>
          <a:xfrm>
            <a:off x="4181193" y="117339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Push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5D192D-D7B9-44AB-903C-C0545AD1D073}"/>
              </a:ext>
            </a:extLst>
          </p:cNvPr>
          <p:cNvSpPr/>
          <p:nvPr/>
        </p:nvSpPr>
        <p:spPr>
          <a:xfrm>
            <a:off x="4181193" y="391680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Pull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D7B3A82-1EE5-47DD-8C46-538B0BE57EF7}"/>
              </a:ext>
            </a:extLst>
          </p:cNvPr>
          <p:cNvCxnSpPr/>
          <p:nvPr/>
        </p:nvCxnSpPr>
        <p:spPr>
          <a:xfrm>
            <a:off x="8305001" y="1089895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70436A01-0FBF-46A8-B99C-DD02A51E7ED0}"/>
              </a:ext>
            </a:extLst>
          </p:cNvPr>
          <p:cNvCxnSpPr>
            <a:cxnSpLocks/>
          </p:cNvCxnSpPr>
          <p:nvPr/>
        </p:nvCxnSpPr>
        <p:spPr>
          <a:xfrm flipH="1">
            <a:off x="8305001" y="700241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EB5E16E-69EA-4634-B4D1-8D5279A8F1EA}"/>
              </a:ext>
            </a:extLst>
          </p:cNvPr>
          <p:cNvSpPr/>
          <p:nvPr/>
        </p:nvSpPr>
        <p:spPr>
          <a:xfrm>
            <a:off x="8500972" y="1153279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Update Work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0595BF5-1876-4ADC-8542-EBB462AAB864}"/>
              </a:ext>
            </a:extLst>
          </p:cNvPr>
          <p:cNvSpPr/>
          <p:nvPr/>
        </p:nvSpPr>
        <p:spPr>
          <a:xfrm>
            <a:off x="8500972" y="295606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Get Work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1ED511-CB6F-4C3D-BC69-76DA24F3F49F}"/>
              </a:ext>
            </a:extLst>
          </p:cNvPr>
          <p:cNvCxnSpPr>
            <a:cxnSpLocks/>
          </p:cNvCxnSpPr>
          <p:nvPr/>
        </p:nvCxnSpPr>
        <p:spPr>
          <a:xfrm>
            <a:off x="6700270" y="1339956"/>
            <a:ext cx="12109" cy="1245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DA0E452-AD88-42EB-8544-3203AB22C2FA}"/>
              </a:ext>
            </a:extLst>
          </p:cNvPr>
          <p:cNvSpPr/>
          <p:nvPr/>
        </p:nvSpPr>
        <p:spPr>
          <a:xfrm>
            <a:off x="5321415" y="2047562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Pull Code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F5FDD67-F206-49ED-BC7A-488B127F332F}"/>
              </a:ext>
            </a:extLst>
          </p:cNvPr>
          <p:cNvCxnSpPr>
            <a:cxnSpLocks/>
          </p:cNvCxnSpPr>
          <p:nvPr/>
        </p:nvCxnSpPr>
        <p:spPr>
          <a:xfrm flipV="1">
            <a:off x="7476164" y="1339956"/>
            <a:ext cx="12109" cy="1245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953A303-386C-4AC9-A6F0-01DB88F841D4}"/>
              </a:ext>
            </a:extLst>
          </p:cNvPr>
          <p:cNvSpPr/>
          <p:nvPr/>
        </p:nvSpPr>
        <p:spPr>
          <a:xfrm>
            <a:off x="7400057" y="2066359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Poll Code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2723980-5F9C-486E-A194-3D369DA84F1F}"/>
              </a:ext>
            </a:extLst>
          </p:cNvPr>
          <p:cNvCxnSpPr/>
          <p:nvPr/>
        </p:nvCxnSpPr>
        <p:spPr>
          <a:xfrm>
            <a:off x="8040077" y="2770007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0400058-8C25-46BE-BBE9-4B31D30571F9}"/>
              </a:ext>
            </a:extLst>
          </p:cNvPr>
          <p:cNvSpPr/>
          <p:nvPr/>
        </p:nvSpPr>
        <p:spPr>
          <a:xfrm>
            <a:off x="8204734" y="244781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Send Code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DD2794D-6A82-47AF-9F2F-BB89EA83DD37}"/>
              </a:ext>
            </a:extLst>
          </p:cNvPr>
          <p:cNvCxnSpPr>
            <a:cxnSpLocks/>
          </p:cNvCxnSpPr>
          <p:nvPr/>
        </p:nvCxnSpPr>
        <p:spPr>
          <a:xfrm>
            <a:off x="10434070" y="3213926"/>
            <a:ext cx="0" cy="8464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4B6A923-411A-49B1-A69F-50813792E2AC}"/>
              </a:ext>
            </a:extLst>
          </p:cNvPr>
          <p:cNvSpPr/>
          <p:nvPr/>
        </p:nvSpPr>
        <p:spPr>
          <a:xfrm>
            <a:off x="9010119" y="3437184"/>
            <a:ext cx="1581150" cy="3435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Run Tests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3E58295-D3E4-4720-AC2B-D7035781CB3F}"/>
              </a:ext>
            </a:extLst>
          </p:cNvPr>
          <p:cNvCxnSpPr>
            <a:cxnSpLocks/>
          </p:cNvCxnSpPr>
          <p:nvPr/>
        </p:nvCxnSpPr>
        <p:spPr>
          <a:xfrm flipV="1">
            <a:off x="11164586" y="3207077"/>
            <a:ext cx="0" cy="8448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71FF2BC-090E-42B8-9031-524E64D729FB}"/>
              </a:ext>
            </a:extLst>
          </p:cNvPr>
          <p:cNvSpPr/>
          <p:nvPr/>
        </p:nvSpPr>
        <p:spPr>
          <a:xfrm>
            <a:off x="11076277" y="3437184"/>
            <a:ext cx="1014240" cy="343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 Results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2A16483-D370-405A-BE8E-44DE933AB3DF}"/>
              </a:ext>
            </a:extLst>
          </p:cNvPr>
          <p:cNvCxnSpPr>
            <a:cxnSpLocks/>
          </p:cNvCxnSpPr>
          <p:nvPr/>
        </p:nvCxnSpPr>
        <p:spPr>
          <a:xfrm flipH="1">
            <a:off x="8029138" y="3062441"/>
            <a:ext cx="1794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C62B9E3-9DFB-4675-ACC8-ED19F4D4A858}"/>
              </a:ext>
            </a:extLst>
          </p:cNvPr>
          <p:cNvSpPr/>
          <p:nvPr/>
        </p:nvSpPr>
        <p:spPr>
          <a:xfrm>
            <a:off x="8184248" y="3092201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Results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015D94F-B427-47FA-AC9F-D4ED66320B8B}"/>
              </a:ext>
            </a:extLst>
          </p:cNvPr>
          <p:cNvCxnSpPr>
            <a:cxnSpLocks/>
            <a:stCxn id="61" idx="1"/>
            <a:endCxn id="95" idx="3"/>
          </p:cNvCxnSpPr>
          <p:nvPr/>
        </p:nvCxnSpPr>
        <p:spPr>
          <a:xfrm flipH="1" flipV="1">
            <a:off x="4181193" y="2903734"/>
            <a:ext cx="1961633" cy="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6A312EC-A7F4-47B1-991F-8B14118D8B6D}"/>
              </a:ext>
            </a:extLst>
          </p:cNvPr>
          <p:cNvSpPr/>
          <p:nvPr/>
        </p:nvSpPr>
        <p:spPr>
          <a:xfrm>
            <a:off x="4398852" y="2978261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Build Report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EBD6A8F-17E7-4AA9-BEFB-F02F3ED3DE38}"/>
              </a:ext>
            </a:extLst>
          </p:cNvPr>
          <p:cNvCxnSpPr>
            <a:cxnSpLocks/>
          </p:cNvCxnSpPr>
          <p:nvPr/>
        </p:nvCxnSpPr>
        <p:spPr>
          <a:xfrm flipH="1" flipV="1">
            <a:off x="1676688" y="1153279"/>
            <a:ext cx="1424826" cy="1474745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4903A500-D65B-4121-8D6C-6B4E4515173A}"/>
              </a:ext>
            </a:extLst>
          </p:cNvPr>
          <p:cNvSpPr/>
          <p:nvPr/>
        </p:nvSpPr>
        <p:spPr>
          <a:xfrm>
            <a:off x="2461249" y="2589409"/>
            <a:ext cx="1719944" cy="628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Email Server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AE07BAA-5C55-4525-ADB8-60BD271E7748}"/>
              </a:ext>
            </a:extLst>
          </p:cNvPr>
          <p:cNvSpPr/>
          <p:nvPr/>
        </p:nvSpPr>
        <p:spPr>
          <a:xfrm>
            <a:off x="2587496" y="1930388"/>
            <a:ext cx="1811356" cy="451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Email the Devs</a:t>
            </a:r>
          </a:p>
        </p:txBody>
      </p: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35F5ABF2-A5D5-4D22-AE27-437C0CF4CF4B}"/>
              </a:ext>
            </a:extLst>
          </p:cNvPr>
          <p:cNvCxnSpPr>
            <a:stCxn id="61" idx="2"/>
            <a:endCxn id="65" idx="0"/>
          </p:cNvCxnSpPr>
          <p:nvPr/>
        </p:nvCxnSpPr>
        <p:spPr>
          <a:xfrm rot="5400000">
            <a:off x="5498133" y="2625524"/>
            <a:ext cx="1003905" cy="219048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B3A333C3-5BB3-4B5A-86DD-AABFD8B095C0}"/>
              </a:ext>
            </a:extLst>
          </p:cNvPr>
          <p:cNvSpPr/>
          <p:nvPr/>
        </p:nvSpPr>
        <p:spPr>
          <a:xfrm>
            <a:off x="5309596" y="3777706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Send artefact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6022D7C-2F2F-4800-BD4A-7EC4A0BEA3CB}"/>
              </a:ext>
            </a:extLst>
          </p:cNvPr>
          <p:cNvCxnSpPr>
            <a:cxnSpLocks/>
            <a:stCxn id="65" idx="2"/>
            <a:endCxn id="66" idx="0"/>
          </p:cNvCxnSpPr>
          <p:nvPr/>
        </p:nvCxnSpPr>
        <p:spPr>
          <a:xfrm flipH="1">
            <a:off x="3008940" y="4851368"/>
            <a:ext cx="1895903" cy="6725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28D7E511-1AE9-4AAD-AEF6-0BD4B8A48CCD}"/>
              </a:ext>
            </a:extLst>
          </p:cNvPr>
          <p:cNvSpPr/>
          <p:nvPr/>
        </p:nvSpPr>
        <p:spPr>
          <a:xfrm>
            <a:off x="3760911" y="5169135"/>
            <a:ext cx="1601636" cy="37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Test artefact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C948D50-CC28-4176-96A5-3D97A7B11AE0}"/>
              </a:ext>
            </a:extLst>
          </p:cNvPr>
          <p:cNvCxnSpPr>
            <a:cxnSpLocks/>
            <a:stCxn id="66" idx="3"/>
            <a:endCxn id="67" idx="1"/>
          </p:cNvCxnSpPr>
          <p:nvPr/>
        </p:nvCxnSpPr>
        <p:spPr>
          <a:xfrm>
            <a:off x="4218614" y="5838278"/>
            <a:ext cx="197176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65726A2-42C9-4CB6-9EF4-CD2333BC1EB3}"/>
              </a:ext>
            </a:extLst>
          </p:cNvPr>
          <p:cNvSpPr/>
          <p:nvPr/>
        </p:nvSpPr>
        <p:spPr>
          <a:xfrm>
            <a:off x="4159812" y="5999153"/>
            <a:ext cx="2089373" cy="49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Environment Testing Done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E163FBD6-95EC-4AC2-89F5-F138E7AC9F68}"/>
              </a:ext>
            </a:extLst>
          </p:cNvPr>
          <p:cNvCxnSpPr>
            <a:cxnSpLocks/>
            <a:stCxn id="67" idx="3"/>
            <a:endCxn id="68" idx="1"/>
          </p:cNvCxnSpPr>
          <p:nvPr/>
        </p:nvCxnSpPr>
        <p:spPr>
          <a:xfrm flipV="1">
            <a:off x="7869061" y="5833052"/>
            <a:ext cx="1598241" cy="52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3FAA79B-EACE-4C68-8442-E98D85F804F5}"/>
              </a:ext>
            </a:extLst>
          </p:cNvPr>
          <p:cNvSpPr/>
          <p:nvPr/>
        </p:nvSpPr>
        <p:spPr>
          <a:xfrm>
            <a:off x="7905674" y="6032821"/>
            <a:ext cx="1445074" cy="497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>
                <a:solidFill>
                  <a:schemeClr val="tx1"/>
                </a:solidFill>
                <a:latin typeface="Calibri" panose="020F0502020204030204" pitchFamily="34" charset="0"/>
                <a:cs typeface="Arial" pitchFamily="34" charset="0"/>
              </a:rPr>
              <a:t>Staging Passed</a:t>
            </a:r>
          </a:p>
        </p:txBody>
      </p:sp>
    </p:spTree>
    <p:extLst>
      <p:ext uri="{BB962C8B-B14F-4D97-AF65-F5344CB8AC3E}">
        <p14:creationId xmlns:p14="http://schemas.microsoft.com/office/powerpoint/2010/main" val="196382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/>
      <p:bldP spid="70" grpId="0"/>
      <p:bldP spid="71" grpId="0"/>
      <p:bldP spid="74" grpId="0" animBg="1"/>
      <p:bldP spid="75" grpId="0" animBg="1"/>
      <p:bldP spid="78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6" grpId="0" animBg="1"/>
      <p:bldP spid="98" grpId="0" animBg="1"/>
      <p:bldP spid="100" grpId="0" animBg="1"/>
      <p:bldP spid="102" grpId="0" animBg="1"/>
      <p:bldP spid="10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D4017-2C58-4A27-B9A3-143FF89AE8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Cloud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0C6E0-0C4B-44D3-A974-3680CA1B871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Continuous Integration – Module 1: An Intro to CI</a:t>
            </a:r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6406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869803-2643-4A57-BC13-0AA90CC3D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What is the cloud?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D0483-3B33-4714-BBF6-8B936D4993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NIST (National Institute of Standards and Technology) define the cloud as the below:</a:t>
            </a:r>
          </a:p>
          <a:p>
            <a:r>
              <a:rPr lang="en-GB" b="0" i="1" dirty="0"/>
              <a:t>“Cloud computing is a model for enabling ubiquitous, convenient, </a:t>
            </a:r>
            <a:r>
              <a:rPr lang="en-GB" i="1" dirty="0"/>
              <a:t>on-demand network access </a:t>
            </a:r>
            <a:r>
              <a:rPr lang="en-GB" b="0" i="1" dirty="0"/>
              <a:t>to a </a:t>
            </a:r>
            <a:r>
              <a:rPr lang="en-GB" i="1" dirty="0"/>
              <a:t>shared pool of configurable computing resources </a:t>
            </a:r>
            <a:r>
              <a:rPr lang="en-GB" b="0" i="1" dirty="0"/>
              <a:t>(e.g., networks, servers, storage, applications, and services) that can be </a:t>
            </a:r>
            <a:r>
              <a:rPr lang="en-GB" i="1" dirty="0"/>
              <a:t>rapidly provisioned </a:t>
            </a:r>
            <a:r>
              <a:rPr lang="en-GB" b="0" i="1" dirty="0"/>
              <a:t>and </a:t>
            </a:r>
            <a:r>
              <a:rPr lang="en-GB" i="1" dirty="0"/>
              <a:t>released with minimal management effort</a:t>
            </a:r>
            <a:r>
              <a:rPr lang="en-GB" b="0" i="1" dirty="0"/>
              <a:t> or service provider interaction.”</a:t>
            </a:r>
          </a:p>
          <a:p>
            <a:endParaRPr lang="en-GB" dirty="0"/>
          </a:p>
          <a:p>
            <a:r>
              <a:rPr lang="en-GB" dirty="0"/>
              <a:t>Characteristics of the cloud: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On-demand self-service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Broad network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Resource pooling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Rapid elasticity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Measured service</a:t>
            </a:r>
          </a:p>
        </p:txBody>
      </p:sp>
    </p:spTree>
    <p:extLst>
      <p:ext uri="{BB962C8B-B14F-4D97-AF65-F5344CB8AC3E}">
        <p14:creationId xmlns:p14="http://schemas.microsoft.com/office/powerpoint/2010/main" val="360145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85AA02-9E1C-4998-BFAA-D294A691603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86349" y="2897312"/>
            <a:ext cx="5963478" cy="3579087"/>
          </a:xfrm>
        </p:spPr>
        <p:txBody>
          <a:bodyPr/>
          <a:lstStyle/>
          <a:p>
            <a:r>
              <a:rPr lang="en-GB" sz="2000">
                <a:latin typeface="+mn-lt"/>
              </a:rPr>
              <a:t>The DevOps Culture</a:t>
            </a:r>
          </a:p>
          <a:p>
            <a:r>
              <a:rPr lang="en-GB" sz="2000">
                <a:latin typeface="+mn-lt"/>
              </a:rPr>
              <a:t>CI and CD</a:t>
            </a:r>
          </a:p>
          <a:p>
            <a:r>
              <a:rPr lang="en-GB" sz="2000">
                <a:latin typeface="+mn-lt"/>
              </a:rPr>
              <a:t>The CI pipeline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B930F1-2DD3-40EB-A7C3-363DEC254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349" y="1921382"/>
            <a:ext cx="7409298" cy="626400"/>
          </a:xfrm>
        </p:spPr>
        <p:txBody>
          <a:bodyPr/>
          <a:lstStyle/>
          <a:p>
            <a:r>
              <a:rPr lang="en-GB" b="1"/>
              <a:t>Continuous Integration</a:t>
            </a:r>
            <a:br>
              <a:rPr lang="en-GB" b="1"/>
            </a:br>
            <a:r>
              <a:rPr lang="en-GB" sz="3200"/>
              <a:t>Module 1 contents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833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C1F7FF-EF50-453B-8984-21597034E6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General benefits of the cloud</a:t>
            </a:r>
          </a:p>
        </p:txBody>
      </p:sp>
      <p:pic>
        <p:nvPicPr>
          <p:cNvPr id="5" name="Graphic 4" descr="Money">
            <a:extLst>
              <a:ext uri="{FF2B5EF4-FFF2-40B4-BE49-F238E27FC236}">
                <a16:creationId xmlns:a16="http://schemas.microsoft.com/office/drawing/2014/main" id="{7BFBD964-3C95-4F5D-93BB-8FC435456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0734" y="2350031"/>
            <a:ext cx="1571252" cy="1571252"/>
          </a:xfrm>
          <a:prstGeom prst="rect">
            <a:avLst/>
          </a:prstGeom>
        </p:spPr>
      </p:pic>
      <p:pic>
        <p:nvPicPr>
          <p:cNvPr id="7" name="Graphic 6" descr="Scales of justice">
            <a:extLst>
              <a:ext uri="{FF2B5EF4-FFF2-40B4-BE49-F238E27FC236}">
                <a16:creationId xmlns:a16="http://schemas.microsoft.com/office/drawing/2014/main" id="{8BE4E45D-E719-415A-A68C-201E2D1DE4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75672" y="4452199"/>
            <a:ext cx="1571252" cy="1571252"/>
          </a:xfrm>
          <a:prstGeom prst="rect">
            <a:avLst/>
          </a:prstGeom>
        </p:spPr>
      </p:pic>
      <p:pic>
        <p:nvPicPr>
          <p:cNvPr id="9" name="Graphic 8" descr="Questions">
            <a:extLst>
              <a:ext uri="{FF2B5EF4-FFF2-40B4-BE49-F238E27FC236}">
                <a16:creationId xmlns:a16="http://schemas.microsoft.com/office/drawing/2014/main" id="{CB1EA4FC-1642-44CD-81D8-A6CA530BB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4420" y="2305207"/>
            <a:ext cx="1571252" cy="1571252"/>
          </a:xfrm>
          <a:prstGeom prst="rect">
            <a:avLst/>
          </a:prstGeom>
        </p:spPr>
      </p:pic>
      <p:pic>
        <p:nvPicPr>
          <p:cNvPr id="11" name="Graphic 10" descr="Stopwatch">
            <a:extLst>
              <a:ext uri="{FF2B5EF4-FFF2-40B4-BE49-F238E27FC236}">
                <a16:creationId xmlns:a16="http://schemas.microsoft.com/office/drawing/2014/main" id="{7E4E7729-5213-4C12-844A-7E14241296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7206" y="4452199"/>
            <a:ext cx="1571252" cy="1571252"/>
          </a:xfrm>
          <a:prstGeom prst="rect">
            <a:avLst/>
          </a:prstGeom>
        </p:spPr>
      </p:pic>
      <p:pic>
        <p:nvPicPr>
          <p:cNvPr id="13" name="Graphic 12" descr="Run">
            <a:extLst>
              <a:ext uri="{FF2B5EF4-FFF2-40B4-BE49-F238E27FC236}">
                <a16:creationId xmlns:a16="http://schemas.microsoft.com/office/drawing/2014/main" id="{CB758FEA-ABED-4C05-AFC9-4FEF5922F2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18106" y="2305207"/>
            <a:ext cx="1571252" cy="1571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489424D-8A05-4C73-A680-14F9B52768BB}"/>
              </a:ext>
            </a:extLst>
          </p:cNvPr>
          <p:cNvSpPr/>
          <p:nvPr/>
        </p:nvSpPr>
        <p:spPr>
          <a:xfrm>
            <a:off x="1357921" y="3555759"/>
            <a:ext cx="1520369" cy="7033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Increased agility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2D1075-3709-423D-8285-7798534BD1E7}"/>
              </a:ext>
            </a:extLst>
          </p:cNvPr>
          <p:cNvSpPr/>
          <p:nvPr/>
        </p:nvSpPr>
        <p:spPr>
          <a:xfrm>
            <a:off x="4477252" y="3555758"/>
            <a:ext cx="1520369" cy="7033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No need to guess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D57F0C-368A-430E-991E-C241A0CE25AC}"/>
              </a:ext>
            </a:extLst>
          </p:cNvPr>
          <p:cNvSpPr/>
          <p:nvPr/>
        </p:nvSpPr>
        <p:spPr>
          <a:xfrm>
            <a:off x="8102840" y="3555757"/>
            <a:ext cx="1520369" cy="7033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Variable expense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F502EC-DFDF-4712-8D4D-58DB820B4E0C}"/>
              </a:ext>
            </a:extLst>
          </p:cNvPr>
          <p:cNvSpPr/>
          <p:nvPr/>
        </p:nvSpPr>
        <p:spPr>
          <a:xfrm>
            <a:off x="2782463" y="5586861"/>
            <a:ext cx="1520369" cy="7033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Speed of deployment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F6D852-5D75-4317-ADC3-93FFD980495C}"/>
              </a:ext>
            </a:extLst>
          </p:cNvPr>
          <p:cNvSpPr/>
          <p:nvPr/>
        </p:nvSpPr>
        <p:spPr>
          <a:xfrm>
            <a:off x="6472002" y="5586861"/>
            <a:ext cx="1520369" cy="703337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/>
              <a:t>Economies of scale</a:t>
            </a:r>
          </a:p>
        </p:txBody>
      </p:sp>
    </p:spTree>
    <p:extLst>
      <p:ext uri="{BB962C8B-B14F-4D97-AF65-F5344CB8AC3E}">
        <p14:creationId xmlns:p14="http://schemas.microsoft.com/office/powerpoint/2010/main" val="2290606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BF0AA-DB43-4151-AF17-6C8349FC2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7713" y="864391"/>
            <a:ext cx="9483118" cy="520262"/>
          </a:xfrm>
        </p:spPr>
        <p:txBody>
          <a:bodyPr/>
          <a:lstStyle/>
          <a:p>
            <a:r>
              <a:rPr lang="en-GB" dirty="0"/>
              <a:t>Cloud service types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CC7D1B-0141-4BDC-9144-4346E4FF16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57713" y="1617286"/>
            <a:ext cx="9483117" cy="4376323"/>
          </a:xfrm>
        </p:spPr>
        <p:txBody>
          <a:bodyPr/>
          <a:lstStyle/>
          <a:p>
            <a:r>
              <a:rPr lang="en-GB" dirty="0"/>
              <a:t>IaaS: Infrastructure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Customer can provision computing, storage and network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Deploy and run arbitrary applications, including operating systems</a:t>
            </a:r>
          </a:p>
          <a:p>
            <a:endParaRPr lang="en-GB" dirty="0"/>
          </a:p>
          <a:p>
            <a:r>
              <a:rPr lang="en-GB" dirty="0"/>
              <a:t>PaaS: Platform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Typically built on top of IaaS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Customer deploys custom apps, but has limited access to the hosting environment</a:t>
            </a:r>
          </a:p>
          <a:p>
            <a:endParaRPr lang="en-GB" dirty="0"/>
          </a:p>
          <a:p>
            <a:r>
              <a:rPr lang="en-GB" dirty="0"/>
              <a:t>SaaS: Software as a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Typically built on top of PaaS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Customer uses existing applications hosted in the cloud and has access to user-specific configuration settings, but not to any other configuration or deployment capabilities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0621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CAB4FF-4133-46DA-9611-7B562DDD49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Service type responsibilities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F2BD0B8-80BE-4338-B95B-9418F8C28154}"/>
              </a:ext>
            </a:extLst>
          </p:cNvPr>
          <p:cNvGrpSpPr/>
          <p:nvPr/>
        </p:nvGrpSpPr>
        <p:grpSpPr>
          <a:xfrm>
            <a:off x="1984188" y="817253"/>
            <a:ext cx="8630687" cy="5223495"/>
            <a:chOff x="142844" y="928694"/>
            <a:chExt cx="8630687" cy="52234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219419E-B120-4B3B-8A42-7613CEE07190}"/>
                </a:ext>
              </a:extLst>
            </p:cNvPr>
            <p:cNvGrpSpPr/>
            <p:nvPr/>
          </p:nvGrpSpPr>
          <p:grpSpPr>
            <a:xfrm>
              <a:off x="4541364" y="928695"/>
              <a:ext cx="2032907" cy="4712840"/>
              <a:chOff x="4511783" y="1502228"/>
              <a:chExt cx="2032907" cy="4712840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B44C200-FF73-4C00-B40A-C0191C5FE265}"/>
                  </a:ext>
                </a:extLst>
              </p:cNvPr>
              <p:cNvSpPr/>
              <p:nvPr/>
            </p:nvSpPr>
            <p:spPr>
              <a:xfrm>
                <a:off x="4511783" y="1502228"/>
                <a:ext cx="2032907" cy="47128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800" b="1" err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PaaS</a:t>
                </a:r>
                <a:r>
                  <a:rPr lang="en-GB" sz="1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br>
                  <a:rPr lang="en-GB" sz="1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GB"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(platform)</a:t>
                </a:r>
              </a:p>
            </p:txBody>
          </p:sp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F05C8566-D6D7-4B90-A266-03C3CA96692E}"/>
                  </a:ext>
                </a:extLst>
              </p:cNvPr>
              <p:cNvSpPr/>
              <p:nvPr/>
            </p:nvSpPr>
            <p:spPr>
              <a:xfrm>
                <a:off x="4585261" y="2059385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Application</a:t>
                </a:r>
              </a:p>
            </p:txBody>
          </p:sp>
          <p:sp>
            <p:nvSpPr>
              <p:cNvPr id="42" name="Rounded Rectangle 6">
                <a:extLst>
                  <a:ext uri="{FF2B5EF4-FFF2-40B4-BE49-F238E27FC236}">
                    <a16:creationId xmlns:a16="http://schemas.microsoft.com/office/drawing/2014/main" id="{86B80CC1-5B6C-4A75-BE7D-DEE53AF299E4}"/>
                  </a:ext>
                </a:extLst>
              </p:cNvPr>
              <p:cNvSpPr/>
              <p:nvPr/>
            </p:nvSpPr>
            <p:spPr>
              <a:xfrm>
                <a:off x="4585261" y="2521021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43" name="Rounded Rectangle 7">
                <a:extLst>
                  <a:ext uri="{FF2B5EF4-FFF2-40B4-BE49-F238E27FC236}">
                    <a16:creationId xmlns:a16="http://schemas.microsoft.com/office/drawing/2014/main" id="{CEC3254E-A169-44F1-B9B4-2F241D1E72AC}"/>
                  </a:ext>
                </a:extLst>
              </p:cNvPr>
              <p:cNvSpPr/>
              <p:nvPr/>
            </p:nvSpPr>
            <p:spPr>
              <a:xfrm>
                <a:off x="4585261" y="2982658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Runtime</a:t>
                </a:r>
              </a:p>
            </p:txBody>
          </p:sp>
          <p:sp>
            <p:nvSpPr>
              <p:cNvPr id="44" name="Rounded Rectangle 8">
                <a:extLst>
                  <a:ext uri="{FF2B5EF4-FFF2-40B4-BE49-F238E27FC236}">
                    <a16:creationId xmlns:a16="http://schemas.microsoft.com/office/drawing/2014/main" id="{4CB5BBDD-D74D-4A24-B589-1D7E2DB0A253}"/>
                  </a:ext>
                </a:extLst>
              </p:cNvPr>
              <p:cNvSpPr/>
              <p:nvPr/>
            </p:nvSpPr>
            <p:spPr>
              <a:xfrm>
                <a:off x="4585261" y="3444294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Middleware</a:t>
                </a:r>
              </a:p>
            </p:txBody>
          </p:sp>
          <p:sp>
            <p:nvSpPr>
              <p:cNvPr id="45" name="Rounded Rectangle 9">
                <a:extLst>
                  <a:ext uri="{FF2B5EF4-FFF2-40B4-BE49-F238E27FC236}">
                    <a16:creationId xmlns:a16="http://schemas.microsoft.com/office/drawing/2014/main" id="{5810F851-46B0-45E4-89CE-7A6C80095414}"/>
                  </a:ext>
                </a:extLst>
              </p:cNvPr>
              <p:cNvSpPr/>
              <p:nvPr/>
            </p:nvSpPr>
            <p:spPr>
              <a:xfrm>
                <a:off x="4585261" y="3905931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Operating System</a:t>
                </a:r>
              </a:p>
            </p:txBody>
          </p:sp>
          <p:sp>
            <p:nvSpPr>
              <p:cNvPr id="46" name="Rounded Rectangle 10">
                <a:extLst>
                  <a:ext uri="{FF2B5EF4-FFF2-40B4-BE49-F238E27FC236}">
                    <a16:creationId xmlns:a16="http://schemas.microsoft.com/office/drawing/2014/main" id="{97768240-4F79-4FCD-A1EC-04EFD1BEAD42}"/>
                  </a:ext>
                </a:extLst>
              </p:cNvPr>
              <p:cNvSpPr/>
              <p:nvPr/>
            </p:nvSpPr>
            <p:spPr>
              <a:xfrm>
                <a:off x="4585261" y="4367567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Virtualisation</a:t>
                </a:r>
              </a:p>
            </p:txBody>
          </p:sp>
          <p:sp>
            <p:nvSpPr>
              <p:cNvPr id="47" name="Rounded Rectangle 11">
                <a:extLst>
                  <a:ext uri="{FF2B5EF4-FFF2-40B4-BE49-F238E27FC236}">
                    <a16:creationId xmlns:a16="http://schemas.microsoft.com/office/drawing/2014/main" id="{BFF8EADE-A16F-4686-B787-EF52C92C03FD}"/>
                  </a:ext>
                </a:extLst>
              </p:cNvPr>
              <p:cNvSpPr/>
              <p:nvPr/>
            </p:nvSpPr>
            <p:spPr>
              <a:xfrm>
                <a:off x="4585261" y="4829204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server</a:t>
                </a:r>
              </a:p>
            </p:txBody>
          </p:sp>
          <p:sp>
            <p:nvSpPr>
              <p:cNvPr id="48" name="Rounded Rectangle 12">
                <a:extLst>
                  <a:ext uri="{FF2B5EF4-FFF2-40B4-BE49-F238E27FC236}">
                    <a16:creationId xmlns:a16="http://schemas.microsoft.com/office/drawing/2014/main" id="{CD96D66B-002A-4F7E-A52B-8277C3B44385}"/>
                  </a:ext>
                </a:extLst>
              </p:cNvPr>
              <p:cNvSpPr/>
              <p:nvPr/>
            </p:nvSpPr>
            <p:spPr>
              <a:xfrm>
                <a:off x="4585261" y="5290841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storage</a:t>
                </a:r>
              </a:p>
            </p:txBody>
          </p:sp>
          <p:sp>
            <p:nvSpPr>
              <p:cNvPr id="49" name="Rounded Rectangle 13">
                <a:extLst>
                  <a:ext uri="{FF2B5EF4-FFF2-40B4-BE49-F238E27FC236}">
                    <a16:creationId xmlns:a16="http://schemas.microsoft.com/office/drawing/2014/main" id="{4BBDCCDB-6FDD-4074-B00D-E51688936FA5}"/>
                  </a:ext>
                </a:extLst>
              </p:cNvPr>
              <p:cNvSpPr/>
              <p:nvPr/>
            </p:nvSpPr>
            <p:spPr>
              <a:xfrm>
                <a:off x="4585261" y="5752474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network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343AF2-1C5B-4707-887B-C2CED00A4FDC}"/>
                </a:ext>
              </a:extLst>
            </p:cNvPr>
            <p:cNvGrpSpPr/>
            <p:nvPr/>
          </p:nvGrpSpPr>
          <p:grpSpPr>
            <a:xfrm>
              <a:off x="2342104" y="928696"/>
              <a:ext cx="2032907" cy="4712840"/>
              <a:chOff x="2312523" y="1502229"/>
              <a:chExt cx="2032907" cy="471284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E8FF49B-2409-4E9F-8016-F830A73C6435}"/>
                  </a:ext>
                </a:extLst>
              </p:cNvPr>
              <p:cNvSpPr/>
              <p:nvPr/>
            </p:nvSpPr>
            <p:spPr>
              <a:xfrm>
                <a:off x="2312523" y="1502229"/>
                <a:ext cx="2032907" cy="47128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8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IaaS </a:t>
                </a:r>
                <a:br>
                  <a:rPr lang="en-GB" sz="20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GB" sz="1200" b="1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(infrastructure)</a:t>
                </a:r>
                <a:endParaRPr lang="en-GB" sz="1050" b="1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Rounded Rectangle 18">
                <a:extLst>
                  <a:ext uri="{FF2B5EF4-FFF2-40B4-BE49-F238E27FC236}">
                    <a16:creationId xmlns:a16="http://schemas.microsoft.com/office/drawing/2014/main" id="{95C03087-8DC1-4C85-B9A7-5A0456C30D43}"/>
                  </a:ext>
                </a:extLst>
              </p:cNvPr>
              <p:cNvSpPr/>
              <p:nvPr/>
            </p:nvSpPr>
            <p:spPr>
              <a:xfrm>
                <a:off x="2386001" y="2059386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Application</a:t>
                </a:r>
              </a:p>
            </p:txBody>
          </p:sp>
          <p:sp>
            <p:nvSpPr>
              <p:cNvPr id="32" name="Rounded Rectangle 19">
                <a:extLst>
                  <a:ext uri="{FF2B5EF4-FFF2-40B4-BE49-F238E27FC236}">
                    <a16:creationId xmlns:a16="http://schemas.microsoft.com/office/drawing/2014/main" id="{1C924EDE-81EF-4E51-9A95-CD3292D2500F}"/>
                  </a:ext>
                </a:extLst>
              </p:cNvPr>
              <p:cNvSpPr/>
              <p:nvPr/>
            </p:nvSpPr>
            <p:spPr>
              <a:xfrm>
                <a:off x="2386001" y="2521022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33" name="Rounded Rectangle 20">
                <a:extLst>
                  <a:ext uri="{FF2B5EF4-FFF2-40B4-BE49-F238E27FC236}">
                    <a16:creationId xmlns:a16="http://schemas.microsoft.com/office/drawing/2014/main" id="{F9BBA137-77FC-41A0-A5F6-0F0C249DCDE6}"/>
                  </a:ext>
                </a:extLst>
              </p:cNvPr>
              <p:cNvSpPr/>
              <p:nvPr/>
            </p:nvSpPr>
            <p:spPr>
              <a:xfrm>
                <a:off x="2386001" y="2982659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Runtime</a:t>
                </a:r>
              </a:p>
            </p:txBody>
          </p:sp>
          <p:sp>
            <p:nvSpPr>
              <p:cNvPr id="34" name="Rounded Rectangle 21">
                <a:extLst>
                  <a:ext uri="{FF2B5EF4-FFF2-40B4-BE49-F238E27FC236}">
                    <a16:creationId xmlns:a16="http://schemas.microsoft.com/office/drawing/2014/main" id="{91E18286-3FD6-404E-A61E-DCA8AC471ABE}"/>
                  </a:ext>
                </a:extLst>
              </p:cNvPr>
              <p:cNvSpPr/>
              <p:nvPr/>
            </p:nvSpPr>
            <p:spPr>
              <a:xfrm>
                <a:off x="2386001" y="3444295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Middleware</a:t>
                </a:r>
              </a:p>
            </p:txBody>
          </p:sp>
          <p:sp>
            <p:nvSpPr>
              <p:cNvPr id="35" name="Rounded Rectangle 22">
                <a:extLst>
                  <a:ext uri="{FF2B5EF4-FFF2-40B4-BE49-F238E27FC236}">
                    <a16:creationId xmlns:a16="http://schemas.microsoft.com/office/drawing/2014/main" id="{29DE8571-665D-46C1-8851-B89A8F66AB65}"/>
                  </a:ext>
                </a:extLst>
              </p:cNvPr>
              <p:cNvSpPr/>
              <p:nvPr/>
            </p:nvSpPr>
            <p:spPr>
              <a:xfrm>
                <a:off x="2386001" y="3905932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Operating System</a:t>
                </a:r>
              </a:p>
            </p:txBody>
          </p:sp>
          <p:sp>
            <p:nvSpPr>
              <p:cNvPr id="36" name="Rounded Rectangle 23">
                <a:extLst>
                  <a:ext uri="{FF2B5EF4-FFF2-40B4-BE49-F238E27FC236}">
                    <a16:creationId xmlns:a16="http://schemas.microsoft.com/office/drawing/2014/main" id="{BF99DA8E-9C7C-4399-BCA5-72163437308C}"/>
                  </a:ext>
                </a:extLst>
              </p:cNvPr>
              <p:cNvSpPr/>
              <p:nvPr/>
            </p:nvSpPr>
            <p:spPr>
              <a:xfrm>
                <a:off x="2386001" y="4367568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Virtualisation</a:t>
                </a:r>
              </a:p>
            </p:txBody>
          </p:sp>
          <p:sp>
            <p:nvSpPr>
              <p:cNvPr id="37" name="Rounded Rectangle 24">
                <a:extLst>
                  <a:ext uri="{FF2B5EF4-FFF2-40B4-BE49-F238E27FC236}">
                    <a16:creationId xmlns:a16="http://schemas.microsoft.com/office/drawing/2014/main" id="{5B72993F-BEE7-435A-A87D-0743F775E657}"/>
                  </a:ext>
                </a:extLst>
              </p:cNvPr>
              <p:cNvSpPr/>
              <p:nvPr/>
            </p:nvSpPr>
            <p:spPr>
              <a:xfrm>
                <a:off x="2386001" y="4829205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server</a:t>
                </a:r>
              </a:p>
            </p:txBody>
          </p:sp>
          <p:sp>
            <p:nvSpPr>
              <p:cNvPr id="38" name="Rounded Rectangle 25">
                <a:extLst>
                  <a:ext uri="{FF2B5EF4-FFF2-40B4-BE49-F238E27FC236}">
                    <a16:creationId xmlns:a16="http://schemas.microsoft.com/office/drawing/2014/main" id="{C89BE745-13C0-4596-9732-18DC59CC62A5}"/>
                  </a:ext>
                </a:extLst>
              </p:cNvPr>
              <p:cNvSpPr/>
              <p:nvPr/>
            </p:nvSpPr>
            <p:spPr>
              <a:xfrm>
                <a:off x="2386001" y="5290842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storage</a:t>
                </a:r>
              </a:p>
            </p:txBody>
          </p:sp>
          <p:sp>
            <p:nvSpPr>
              <p:cNvPr id="39" name="Rounded Rectangle 26">
                <a:extLst>
                  <a:ext uri="{FF2B5EF4-FFF2-40B4-BE49-F238E27FC236}">
                    <a16:creationId xmlns:a16="http://schemas.microsoft.com/office/drawing/2014/main" id="{630A9AFE-B639-49FF-ABBD-9179FE53ACA3}"/>
                  </a:ext>
                </a:extLst>
              </p:cNvPr>
              <p:cNvSpPr/>
              <p:nvPr/>
            </p:nvSpPr>
            <p:spPr>
              <a:xfrm>
                <a:off x="2386001" y="5752475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network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B2B5-DDFC-4A89-84C0-61CEEC48325C}"/>
                </a:ext>
              </a:extLst>
            </p:cNvPr>
            <p:cNvGrpSpPr/>
            <p:nvPr/>
          </p:nvGrpSpPr>
          <p:grpSpPr>
            <a:xfrm>
              <a:off x="142844" y="928696"/>
              <a:ext cx="2032907" cy="4712840"/>
              <a:chOff x="113263" y="1502229"/>
              <a:chExt cx="2032907" cy="47128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2B7E906-06E9-4FEF-B956-8214F25878C3}"/>
                  </a:ext>
                </a:extLst>
              </p:cNvPr>
              <p:cNvSpPr/>
              <p:nvPr/>
            </p:nvSpPr>
            <p:spPr>
              <a:xfrm>
                <a:off x="113263" y="1502229"/>
                <a:ext cx="2032907" cy="47128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On-Premises</a:t>
                </a:r>
                <a:endParaRPr lang="en-GB"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1" name="Rounded Rectangle 29">
                <a:extLst>
                  <a:ext uri="{FF2B5EF4-FFF2-40B4-BE49-F238E27FC236}">
                    <a16:creationId xmlns:a16="http://schemas.microsoft.com/office/drawing/2014/main" id="{FF3E2127-BEEB-4207-9761-7C659C98CAA0}"/>
                  </a:ext>
                </a:extLst>
              </p:cNvPr>
              <p:cNvSpPr/>
              <p:nvPr/>
            </p:nvSpPr>
            <p:spPr>
              <a:xfrm>
                <a:off x="186741" y="2059386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Application</a:t>
                </a:r>
              </a:p>
            </p:txBody>
          </p:sp>
          <p:sp>
            <p:nvSpPr>
              <p:cNvPr id="22" name="Rounded Rectangle 30">
                <a:extLst>
                  <a:ext uri="{FF2B5EF4-FFF2-40B4-BE49-F238E27FC236}">
                    <a16:creationId xmlns:a16="http://schemas.microsoft.com/office/drawing/2014/main" id="{3B3AE5AB-2C44-4FFC-8FC3-55BC6560D129}"/>
                  </a:ext>
                </a:extLst>
              </p:cNvPr>
              <p:cNvSpPr/>
              <p:nvPr/>
            </p:nvSpPr>
            <p:spPr>
              <a:xfrm>
                <a:off x="186741" y="2521022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23" name="Rounded Rectangle 31">
                <a:extLst>
                  <a:ext uri="{FF2B5EF4-FFF2-40B4-BE49-F238E27FC236}">
                    <a16:creationId xmlns:a16="http://schemas.microsoft.com/office/drawing/2014/main" id="{A1CCBE98-D54A-4866-85CE-F9CB21B2B4D3}"/>
                  </a:ext>
                </a:extLst>
              </p:cNvPr>
              <p:cNvSpPr/>
              <p:nvPr/>
            </p:nvSpPr>
            <p:spPr>
              <a:xfrm>
                <a:off x="186741" y="2982659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Runtime</a:t>
                </a:r>
              </a:p>
            </p:txBody>
          </p:sp>
          <p:sp>
            <p:nvSpPr>
              <p:cNvPr id="24" name="Rounded Rectangle 32">
                <a:extLst>
                  <a:ext uri="{FF2B5EF4-FFF2-40B4-BE49-F238E27FC236}">
                    <a16:creationId xmlns:a16="http://schemas.microsoft.com/office/drawing/2014/main" id="{902A232C-5771-44DF-895A-2A3CD2EA823F}"/>
                  </a:ext>
                </a:extLst>
              </p:cNvPr>
              <p:cNvSpPr/>
              <p:nvPr/>
            </p:nvSpPr>
            <p:spPr>
              <a:xfrm>
                <a:off x="186741" y="3444295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Middleware</a:t>
                </a:r>
              </a:p>
            </p:txBody>
          </p:sp>
          <p:sp>
            <p:nvSpPr>
              <p:cNvPr id="25" name="Rounded Rectangle 33">
                <a:extLst>
                  <a:ext uri="{FF2B5EF4-FFF2-40B4-BE49-F238E27FC236}">
                    <a16:creationId xmlns:a16="http://schemas.microsoft.com/office/drawing/2014/main" id="{DCA4A71C-6BDA-4E9E-BD64-C65B4E60F4E9}"/>
                  </a:ext>
                </a:extLst>
              </p:cNvPr>
              <p:cNvSpPr/>
              <p:nvPr/>
            </p:nvSpPr>
            <p:spPr>
              <a:xfrm>
                <a:off x="186741" y="3905932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Operating System</a:t>
                </a:r>
              </a:p>
            </p:txBody>
          </p:sp>
          <p:sp>
            <p:nvSpPr>
              <p:cNvPr id="26" name="Rounded Rectangle 34">
                <a:extLst>
                  <a:ext uri="{FF2B5EF4-FFF2-40B4-BE49-F238E27FC236}">
                    <a16:creationId xmlns:a16="http://schemas.microsoft.com/office/drawing/2014/main" id="{BBC54F4E-050A-41A1-BFC8-409B889FF3C5}"/>
                  </a:ext>
                </a:extLst>
              </p:cNvPr>
              <p:cNvSpPr/>
              <p:nvPr/>
            </p:nvSpPr>
            <p:spPr>
              <a:xfrm>
                <a:off x="186741" y="4367568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Virtualisation</a:t>
                </a:r>
              </a:p>
            </p:txBody>
          </p:sp>
          <p:sp>
            <p:nvSpPr>
              <p:cNvPr id="27" name="Rounded Rectangle 35">
                <a:extLst>
                  <a:ext uri="{FF2B5EF4-FFF2-40B4-BE49-F238E27FC236}">
                    <a16:creationId xmlns:a16="http://schemas.microsoft.com/office/drawing/2014/main" id="{38D7AF58-38CB-4E75-A164-6C66C44382B3}"/>
                  </a:ext>
                </a:extLst>
              </p:cNvPr>
              <p:cNvSpPr/>
              <p:nvPr/>
            </p:nvSpPr>
            <p:spPr>
              <a:xfrm>
                <a:off x="186741" y="4829205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server</a:t>
                </a:r>
              </a:p>
            </p:txBody>
          </p:sp>
          <p:sp>
            <p:nvSpPr>
              <p:cNvPr id="28" name="Rounded Rectangle 36">
                <a:extLst>
                  <a:ext uri="{FF2B5EF4-FFF2-40B4-BE49-F238E27FC236}">
                    <a16:creationId xmlns:a16="http://schemas.microsoft.com/office/drawing/2014/main" id="{D707E8AA-F956-4ECC-A5AA-DF2E03762255}"/>
                  </a:ext>
                </a:extLst>
              </p:cNvPr>
              <p:cNvSpPr/>
              <p:nvPr/>
            </p:nvSpPr>
            <p:spPr>
              <a:xfrm>
                <a:off x="186741" y="5290842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storage</a:t>
                </a:r>
              </a:p>
            </p:txBody>
          </p:sp>
          <p:sp>
            <p:nvSpPr>
              <p:cNvPr id="29" name="Rounded Rectangle 37">
                <a:extLst>
                  <a:ext uri="{FF2B5EF4-FFF2-40B4-BE49-F238E27FC236}">
                    <a16:creationId xmlns:a16="http://schemas.microsoft.com/office/drawing/2014/main" id="{7F7E07F6-DD45-4973-A5BE-4E05B5414FAD}"/>
                  </a:ext>
                </a:extLst>
              </p:cNvPr>
              <p:cNvSpPr/>
              <p:nvPr/>
            </p:nvSpPr>
            <p:spPr>
              <a:xfrm>
                <a:off x="186741" y="5752475"/>
                <a:ext cx="1877786" cy="387281"/>
              </a:xfrm>
              <a:prstGeom prst="roundRect">
                <a:avLst/>
              </a:prstGeom>
              <a:solidFill>
                <a:srgbClr val="4040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network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67A3995-C13C-43A1-A902-BA294E55445C}"/>
                </a:ext>
              </a:extLst>
            </p:cNvPr>
            <p:cNvGrpSpPr/>
            <p:nvPr/>
          </p:nvGrpSpPr>
          <p:grpSpPr>
            <a:xfrm>
              <a:off x="6740624" y="928694"/>
              <a:ext cx="2032907" cy="4712840"/>
              <a:chOff x="6711043" y="1502227"/>
              <a:chExt cx="2032907" cy="471284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998D831-1940-464C-985A-63769D71D9F5}"/>
                  </a:ext>
                </a:extLst>
              </p:cNvPr>
              <p:cNvSpPr/>
              <p:nvPr/>
            </p:nvSpPr>
            <p:spPr>
              <a:xfrm>
                <a:off x="6711043" y="1502227"/>
                <a:ext cx="2032907" cy="471284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en-GB" sz="1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SaaS </a:t>
                </a:r>
                <a:br>
                  <a:rPr lang="en-GB" sz="18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GB"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(software)</a:t>
                </a:r>
                <a:endParaRPr lang="en-GB" sz="11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1" name="Rounded Rectangle 40">
                <a:extLst>
                  <a:ext uri="{FF2B5EF4-FFF2-40B4-BE49-F238E27FC236}">
                    <a16:creationId xmlns:a16="http://schemas.microsoft.com/office/drawing/2014/main" id="{44DB28E8-7C3C-409D-BAD8-EEF44F5B9A56}"/>
                  </a:ext>
                </a:extLst>
              </p:cNvPr>
              <p:cNvSpPr/>
              <p:nvPr/>
            </p:nvSpPr>
            <p:spPr>
              <a:xfrm>
                <a:off x="6784521" y="2059384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Application</a:t>
                </a:r>
              </a:p>
            </p:txBody>
          </p:sp>
          <p:sp>
            <p:nvSpPr>
              <p:cNvPr id="12" name="Rounded Rectangle 41">
                <a:extLst>
                  <a:ext uri="{FF2B5EF4-FFF2-40B4-BE49-F238E27FC236}">
                    <a16:creationId xmlns:a16="http://schemas.microsoft.com/office/drawing/2014/main" id="{F532A8AE-5104-4551-B5F2-2559F647EF44}"/>
                  </a:ext>
                </a:extLst>
              </p:cNvPr>
              <p:cNvSpPr/>
              <p:nvPr/>
            </p:nvSpPr>
            <p:spPr>
              <a:xfrm>
                <a:off x="6784521" y="2521020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Data</a:t>
                </a:r>
              </a:p>
            </p:txBody>
          </p:sp>
          <p:sp>
            <p:nvSpPr>
              <p:cNvPr id="13" name="Rounded Rectangle 42">
                <a:extLst>
                  <a:ext uri="{FF2B5EF4-FFF2-40B4-BE49-F238E27FC236}">
                    <a16:creationId xmlns:a16="http://schemas.microsoft.com/office/drawing/2014/main" id="{7E7F1E22-B229-438B-B68E-BDD6942D018B}"/>
                  </a:ext>
                </a:extLst>
              </p:cNvPr>
              <p:cNvSpPr/>
              <p:nvPr/>
            </p:nvSpPr>
            <p:spPr>
              <a:xfrm>
                <a:off x="6784521" y="2982657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Runtime</a:t>
                </a:r>
              </a:p>
            </p:txBody>
          </p:sp>
          <p:sp>
            <p:nvSpPr>
              <p:cNvPr id="14" name="Rounded Rectangle 43">
                <a:extLst>
                  <a:ext uri="{FF2B5EF4-FFF2-40B4-BE49-F238E27FC236}">
                    <a16:creationId xmlns:a16="http://schemas.microsoft.com/office/drawing/2014/main" id="{21542D75-CA41-4D37-B1CF-D22A7C11B104}"/>
                  </a:ext>
                </a:extLst>
              </p:cNvPr>
              <p:cNvSpPr/>
              <p:nvPr/>
            </p:nvSpPr>
            <p:spPr>
              <a:xfrm>
                <a:off x="6784521" y="3444293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Middleware</a:t>
                </a:r>
              </a:p>
            </p:txBody>
          </p:sp>
          <p:sp>
            <p:nvSpPr>
              <p:cNvPr id="15" name="Rounded Rectangle 44">
                <a:extLst>
                  <a:ext uri="{FF2B5EF4-FFF2-40B4-BE49-F238E27FC236}">
                    <a16:creationId xmlns:a16="http://schemas.microsoft.com/office/drawing/2014/main" id="{4192F90C-C8D5-4799-8F03-15CADA07D670}"/>
                  </a:ext>
                </a:extLst>
              </p:cNvPr>
              <p:cNvSpPr/>
              <p:nvPr/>
            </p:nvSpPr>
            <p:spPr>
              <a:xfrm>
                <a:off x="6784521" y="3905930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Operating System</a:t>
                </a:r>
              </a:p>
            </p:txBody>
          </p:sp>
          <p:sp>
            <p:nvSpPr>
              <p:cNvPr id="16" name="Rounded Rectangle 45">
                <a:extLst>
                  <a:ext uri="{FF2B5EF4-FFF2-40B4-BE49-F238E27FC236}">
                    <a16:creationId xmlns:a16="http://schemas.microsoft.com/office/drawing/2014/main" id="{65871A06-3276-4978-87B4-EEE8AA1122C4}"/>
                  </a:ext>
                </a:extLst>
              </p:cNvPr>
              <p:cNvSpPr/>
              <p:nvPr/>
            </p:nvSpPr>
            <p:spPr>
              <a:xfrm>
                <a:off x="6784521" y="4367566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Virtualisation</a:t>
                </a:r>
              </a:p>
            </p:txBody>
          </p:sp>
          <p:sp>
            <p:nvSpPr>
              <p:cNvPr id="17" name="Rounded Rectangle 46">
                <a:extLst>
                  <a:ext uri="{FF2B5EF4-FFF2-40B4-BE49-F238E27FC236}">
                    <a16:creationId xmlns:a16="http://schemas.microsoft.com/office/drawing/2014/main" id="{0FE9DB4D-3697-4E86-A96A-69C35F5641AD}"/>
                  </a:ext>
                </a:extLst>
              </p:cNvPr>
              <p:cNvSpPr/>
              <p:nvPr/>
            </p:nvSpPr>
            <p:spPr>
              <a:xfrm>
                <a:off x="6784521" y="4829203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server</a:t>
                </a:r>
              </a:p>
            </p:txBody>
          </p:sp>
          <p:sp>
            <p:nvSpPr>
              <p:cNvPr id="18" name="Rounded Rectangle 47">
                <a:extLst>
                  <a:ext uri="{FF2B5EF4-FFF2-40B4-BE49-F238E27FC236}">
                    <a16:creationId xmlns:a16="http://schemas.microsoft.com/office/drawing/2014/main" id="{76E96F23-47CB-4B05-9B60-A2F791720FFE}"/>
                  </a:ext>
                </a:extLst>
              </p:cNvPr>
              <p:cNvSpPr/>
              <p:nvPr/>
            </p:nvSpPr>
            <p:spPr>
              <a:xfrm>
                <a:off x="6784521" y="5290840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storage</a:t>
                </a:r>
              </a:p>
            </p:txBody>
          </p:sp>
          <p:sp>
            <p:nvSpPr>
              <p:cNvPr id="19" name="Rounded Rectangle 48">
                <a:extLst>
                  <a:ext uri="{FF2B5EF4-FFF2-40B4-BE49-F238E27FC236}">
                    <a16:creationId xmlns:a16="http://schemas.microsoft.com/office/drawing/2014/main" id="{A7607C78-3E06-4EEF-BD99-B5FCE63EC0E8}"/>
                  </a:ext>
                </a:extLst>
              </p:cNvPr>
              <p:cNvSpPr/>
              <p:nvPr/>
            </p:nvSpPr>
            <p:spPr>
              <a:xfrm>
                <a:off x="6784521" y="5752473"/>
                <a:ext cx="1877786" cy="387281"/>
              </a:xfrm>
              <a:prstGeom prst="roundRect">
                <a:avLst/>
              </a:prstGeom>
              <a:solidFill>
                <a:srgbClr val="005BA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Physical network</a:t>
                </a:r>
              </a:p>
            </p:txBody>
          </p:sp>
        </p:grpSp>
        <p:sp>
          <p:nvSpPr>
            <p:cNvPr id="8" name="Rounded Rectangle 53">
              <a:extLst>
                <a:ext uri="{FF2B5EF4-FFF2-40B4-BE49-F238E27FC236}">
                  <a16:creationId xmlns:a16="http://schemas.microsoft.com/office/drawing/2014/main" id="{7C8BAC1F-D92F-412C-BB8D-19F47E6C020D}"/>
                </a:ext>
              </a:extLst>
            </p:cNvPr>
            <p:cNvSpPr/>
            <p:nvPr/>
          </p:nvSpPr>
          <p:spPr>
            <a:xfrm>
              <a:off x="2040026" y="5899096"/>
              <a:ext cx="2334985" cy="253093"/>
            </a:xfrm>
            <a:prstGeom prst="round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Managed by customer</a:t>
              </a:r>
            </a:p>
          </p:txBody>
        </p:sp>
        <p:sp>
          <p:nvSpPr>
            <p:cNvPr id="9" name="Rounded Rectangle 54">
              <a:extLst>
                <a:ext uri="{FF2B5EF4-FFF2-40B4-BE49-F238E27FC236}">
                  <a16:creationId xmlns:a16="http://schemas.microsoft.com/office/drawing/2014/main" id="{25811D6E-6A62-41D0-89F8-B4550CDCE956}"/>
                </a:ext>
              </a:extLst>
            </p:cNvPr>
            <p:cNvSpPr/>
            <p:nvPr/>
          </p:nvSpPr>
          <p:spPr>
            <a:xfrm>
              <a:off x="4536281" y="5899095"/>
              <a:ext cx="2334985" cy="253093"/>
            </a:xfrm>
            <a:prstGeom prst="roundRect">
              <a:avLst/>
            </a:prstGeom>
            <a:solidFill>
              <a:srgbClr val="005B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Managed by vendor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24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CE093-7A91-424B-9940-D6AA349F2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/>
              <a:t>Task: CI in 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6E4EBC-3394-43C2-9584-5624F3B0C9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>
                <a:latin typeface="Montserrat"/>
              </a:rPr>
              <a:t>To research examples of “as a service” companies/platform users.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3D88D-6727-4EAC-A9F9-0C1F3CC459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Research online about a company that utilises SaaS, PaaS and IaaS or even BaaS principles within their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Share your research and thoughts with the rest of the room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7922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5E9070-1EC2-472B-B805-C41C7B987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191AD-B2D7-4378-A595-81834F9D82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4"/>
            <a:ext cx="6283532" cy="4961916"/>
          </a:xfrm>
        </p:spPr>
        <p:txBody>
          <a:bodyPr/>
          <a:lstStyle/>
          <a:p>
            <a:pPr marL="0" indent="0">
              <a:buNone/>
            </a:pPr>
            <a:r>
              <a:rPr lang="en-GB" sz="1800" b="1"/>
              <a:t>DevOps is a software development technique that focuses on automating as much as possible so people, process and technology are aligned</a:t>
            </a:r>
          </a:p>
          <a:p>
            <a:pPr marL="0" indent="0">
              <a:buNone/>
            </a:pPr>
            <a:endParaRPr lang="en-GB" sz="1800" b="1"/>
          </a:p>
          <a:p>
            <a:pPr marL="0" indent="0">
              <a:buNone/>
            </a:pPr>
            <a:r>
              <a:rPr lang="en-GB" sz="1800" b="1"/>
              <a:t>This is comprised of Continuous Integration, Deployment and Delivery</a:t>
            </a:r>
          </a:p>
          <a:p>
            <a:r>
              <a:rPr lang="en-GB" sz="1800"/>
              <a:t>Continuous Integration is around the integration and testing of new features into software </a:t>
            </a:r>
          </a:p>
          <a:p>
            <a:r>
              <a:rPr lang="en-GB" sz="1800"/>
              <a:t>Continuous Delivery is around deploying safe-working code into a staging environment </a:t>
            </a:r>
          </a:p>
          <a:p>
            <a:r>
              <a:rPr lang="en-GB" sz="1800"/>
              <a:t>Continuous Deployment is around deployment of applications to a customer for usage</a:t>
            </a:r>
          </a:p>
          <a:p>
            <a:pPr marL="0" indent="0">
              <a:buNone/>
            </a:pPr>
            <a:endParaRPr lang="en-GB" sz="1800" b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5DB95-4311-4FFA-A9D5-D65E33FD69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sz="2000"/>
              <a:t>Continuous Integration - module 1</a:t>
            </a:r>
          </a:p>
        </p:txBody>
      </p:sp>
    </p:spTree>
    <p:extLst>
      <p:ext uri="{BB962C8B-B14F-4D97-AF65-F5344CB8AC3E}">
        <p14:creationId xmlns:p14="http://schemas.microsoft.com/office/powerpoint/2010/main" val="3039274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93A85-1473-41ED-9134-D843AE3CA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961917"/>
            <a:ext cx="7093074" cy="2277604"/>
          </a:xfrm>
        </p:spPr>
        <p:txBody>
          <a:bodyPr/>
          <a:lstStyle/>
          <a:p>
            <a:r>
              <a:rPr lang="en-GB" b="1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6EF936-1C4F-4552-BA0C-55401D595F36}"/>
              </a:ext>
            </a:extLst>
          </p:cNvPr>
          <p:cNvSpPr txBox="1">
            <a:spLocks/>
          </p:cNvSpPr>
          <p:nvPr/>
        </p:nvSpPr>
        <p:spPr>
          <a:xfrm>
            <a:off x="376238" y="5478734"/>
            <a:ext cx="7093074" cy="439200"/>
          </a:xfrm>
          <a:prstGeom prst="rect">
            <a:avLst/>
          </a:prstGeom>
        </p:spPr>
        <p:txBody>
          <a:bodyPr/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>
                <a:solidFill>
                  <a:schemeClr val="bg2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18931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104F3D-F5C8-4513-B812-F624D8F28B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IT before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EB05F-3886-413C-AEF5-6755953B23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Teams used to work very separately from each other during project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Developers, testers, operations, security, etc.</a:t>
            </a:r>
          </a:p>
          <a:p>
            <a:endParaRPr lang="en-GB" dirty="0"/>
          </a:p>
          <a:p>
            <a:r>
              <a:rPr lang="en-GB" dirty="0"/>
              <a:t>It was easy for each team to see the shortcomings of other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Developers didn’t ship fast enough, operations took too long to deploy, testers missed vital 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Only creates toxicity in the workplace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0005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0560A2-1BEF-4DF7-BFED-EA2596EA1B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7921" y="1215120"/>
            <a:ext cx="9483118" cy="520262"/>
          </a:xfrm>
        </p:spPr>
        <p:txBody>
          <a:bodyPr/>
          <a:lstStyle/>
          <a:p>
            <a:r>
              <a:rPr lang="en-GB" dirty="0"/>
              <a:t>Miscommunication = waste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C3E98-101B-4EC7-901D-C0CD2251B9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If teams aren’t working together and miscommunicating, there will be a lot of waste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Technical waste </a:t>
            </a:r>
            <a:r>
              <a:rPr lang="en-GB" b="0" dirty="0"/>
              <a:t>- not fully understanding the structure of IT in the business means we don’t understand how to utilise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 waste </a:t>
            </a:r>
            <a:r>
              <a:rPr lang="en-GB" b="0" dirty="0"/>
              <a:t>- waiting for teams to complete their function (approvals, code deployment, environments, tests)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Manual waste </a:t>
            </a:r>
            <a:r>
              <a:rPr lang="en-GB" b="0" dirty="0"/>
              <a:t>- teams working for hours for software updates, having to run 100’s of manual tests</a:t>
            </a:r>
          </a:p>
          <a:p>
            <a:endParaRPr lang="en-GB" dirty="0"/>
          </a:p>
          <a:p>
            <a:r>
              <a:rPr lang="en-GB" dirty="0"/>
              <a:t>To eliminate this waste, we need a way to align people to processes and technology…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162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177F51-A8BF-4765-8530-1FDC1B7DAE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DevOps Phenomenon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EF0C3-95E6-4905-AABE-039ECE59FC1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DevOps is a culture that revolves around eliminating waste and aligning people, processes and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Focused around automation of a cycle from development to deployment</a:t>
            </a:r>
          </a:p>
          <a:p>
            <a:endParaRPr lang="en-GB" dirty="0"/>
          </a:p>
          <a:p>
            <a:r>
              <a:rPr lang="en-GB" dirty="0"/>
              <a:t>Feedback is extremely important, as DevOps is about bridging the gaps between teams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All organisations should have a way to share information for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Not as easy as the dev’s telling the op’s team what to do, or vice versa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176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4499-FC24-4E2B-9C25-D7076D0A9B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Working in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BE223-07F3-4976-9521-B6AD9E01EF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Automation around process is a big part of DevOps, and this typically focuses around three main areas: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Continuous Integration - </a:t>
            </a:r>
            <a:r>
              <a:rPr lang="en-GB" b="0" dirty="0"/>
              <a:t>Integration and testing of new features into software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Continuous Delivery – </a:t>
            </a:r>
            <a:r>
              <a:rPr lang="en-GB" b="0" dirty="0"/>
              <a:t>Deploying safe-working code into a staging environment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Continuous Deployment - </a:t>
            </a:r>
            <a:r>
              <a:rPr lang="en-GB" b="0" dirty="0"/>
              <a:t>Deployment of applications to a customer for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29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F087-7E01-46CA-AD0C-BC27BBFC5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CI and 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259BF-AD60-4350-881C-9D6DDE343A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/>
              <a:t>Continuous Integration – Module 1: An Intro to CI</a:t>
            </a:r>
          </a:p>
        </p:txBody>
      </p:sp>
    </p:spTree>
    <p:extLst>
      <p:ext uri="{BB962C8B-B14F-4D97-AF65-F5344CB8AC3E}">
        <p14:creationId xmlns:p14="http://schemas.microsoft.com/office/powerpoint/2010/main" val="364726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9781E6-30AA-44ED-A0D8-9DFA1D3517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Continuous Integration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FE5D1-22D5-4760-BAA8-F1501C1998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dirty="0"/>
              <a:t>Continuous Integration, or CI, is a software development practice that revolves around merging changes often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Different features are combined, or integrated, frequently to expose issues quickly</a:t>
            </a:r>
          </a:p>
          <a:p>
            <a:endParaRPr lang="en-GB" dirty="0"/>
          </a:p>
          <a:p>
            <a:r>
              <a:rPr lang="en-GB" dirty="0"/>
              <a:t>Automating the following areas is key: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Integration of code </a:t>
            </a:r>
            <a:r>
              <a:rPr lang="en-GB" b="0" dirty="0"/>
              <a:t>– different branches and features managed and merged through a version control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automation </a:t>
            </a:r>
            <a:r>
              <a:rPr lang="en-GB" b="0" dirty="0"/>
              <a:t>– running the code to compile once it has been merged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automation </a:t>
            </a:r>
            <a:r>
              <a:rPr lang="en-GB" b="0" dirty="0"/>
              <a:t>– running automated tests alongside the build of a project to see if it works as expected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4433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B64F3-ABA6-4B2C-ADF0-E69446D660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Continuous Delivery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9CCD6-DE5B-4F43-ABD3-2B8E44AA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1" y="2131019"/>
            <a:ext cx="9483117" cy="4376323"/>
          </a:xfrm>
        </p:spPr>
        <p:txBody>
          <a:bodyPr/>
          <a:lstStyle/>
          <a:p>
            <a:r>
              <a:rPr lang="en-GB" dirty="0"/>
              <a:t>Continuous delivery extends on CI, ensuring that you can release new changes to customers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You can schedule releases (daily, weekly, monthly, etc.) but it’s suggested to release as often as possible!</a:t>
            </a:r>
          </a:p>
          <a:p>
            <a:endParaRPr lang="en-GB" dirty="0"/>
          </a:p>
          <a:p>
            <a:r>
              <a:rPr lang="en-GB" dirty="0"/>
              <a:t>This is specifically to see whether the product is ready for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We automate the deployment to a staging environment – an environment that mimics the production environment as closely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Once we’ve verified that it works in this staging environment, it should work in a production environment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1089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_Presentation_PRINT ONLY" id="{FB65EF01-D18B-4668-B8D4-5C71BBA3F273}" vid="{9D81573D-9AB7-4AC5-8BF5-669EA4C5DF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5D64A788D744DB6C4ADCAFA940C70" ma:contentTypeVersion="10" ma:contentTypeDescription="Create a new document." ma:contentTypeScope="" ma:versionID="a392b4d136c10fb96b8fc6aa954bea7c">
  <xsd:schema xmlns:xsd="http://www.w3.org/2001/XMLSchema" xmlns:xs="http://www.w3.org/2001/XMLSchema" xmlns:p="http://schemas.microsoft.com/office/2006/metadata/properties" xmlns:ns2="98eee747-5ee9-49d8-9334-ec1f681e6339" xmlns:ns3="b974c0a8-d08a-4a88-8a05-a806b45621bd" targetNamespace="http://schemas.microsoft.com/office/2006/metadata/properties" ma:root="true" ma:fieldsID="4c600b80e087710abb85a064613a8105" ns2:_="" ns3:_="">
    <xsd:import namespace="98eee747-5ee9-49d8-9334-ec1f681e6339"/>
    <xsd:import namespace="b974c0a8-d08a-4a88-8a05-a806b45621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eee747-5ee9-49d8-9334-ec1f681e6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74c0a8-d08a-4a88-8a05-a806b45621b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7EEF2A-183A-494C-B98D-B68B863FB0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59D257E-B312-4390-A805-79B5F0D1263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613A0904-F234-41BD-8A27-AA5EDF595571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1534</Words>
  <Application>Microsoft Office PowerPoint</Application>
  <PresentationFormat>Widescreen</PresentationFormat>
  <Paragraphs>235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Krana Fat B</vt:lpstr>
      <vt:lpstr>Montserrat</vt:lpstr>
      <vt:lpstr>Office Theme</vt:lpstr>
      <vt:lpstr>An Intro to CI</vt:lpstr>
      <vt:lpstr>Continuous Integration Module 1 contents</vt:lpstr>
      <vt:lpstr>PowerPoint Presentation</vt:lpstr>
      <vt:lpstr>PowerPoint Presentation</vt:lpstr>
      <vt:lpstr>PowerPoint Presentation</vt:lpstr>
      <vt:lpstr>PowerPoint Presentation</vt:lpstr>
      <vt:lpstr>CI and CD</vt:lpstr>
      <vt:lpstr>PowerPoint Presentation</vt:lpstr>
      <vt:lpstr>PowerPoint Presentation</vt:lpstr>
      <vt:lpstr>PowerPoint Presentation</vt:lpstr>
      <vt:lpstr>Task: CI in Action</vt:lpstr>
      <vt:lpstr>PowerPoint Presentation</vt:lpstr>
      <vt:lpstr>The CI pipeline</vt:lpstr>
      <vt:lpstr>PowerPoint Presentation</vt:lpstr>
      <vt:lpstr>PowerPoint Presentation</vt:lpstr>
      <vt:lpstr>PowerPoint Presentation</vt:lpstr>
      <vt:lpstr>PowerPoint Presentation</vt:lpstr>
      <vt:lpstr>Cloud Computing</vt:lpstr>
      <vt:lpstr>PowerPoint Presentation</vt:lpstr>
      <vt:lpstr>PowerPoint Presentation</vt:lpstr>
      <vt:lpstr>PowerPoint Presentation</vt:lpstr>
      <vt:lpstr>PowerPoint Presentation</vt:lpstr>
      <vt:lpstr>Task: CI in Action</vt:lpstr>
      <vt:lpstr>PowerPoint Presentation</vt:lpstr>
      <vt:lpstr>Thank you for listening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Sansom, Mary</dc:creator>
  <cp:keywords/>
  <dc:description/>
  <cp:lastModifiedBy>Edward Reynolds</cp:lastModifiedBy>
  <cp:revision>23</cp:revision>
  <cp:lastPrinted>2019-07-03T09:46:41Z</cp:lastPrinted>
  <dcterms:created xsi:type="dcterms:W3CDTF">2019-07-01T11:38:58Z</dcterms:created>
  <dcterms:modified xsi:type="dcterms:W3CDTF">2022-03-17T14:42:19Z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0x0101007535D64A788D744DB6C4ADCAFA940C70</vt:lpwstr>
  </property>
</Properties>
</file>